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1.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1" r:id="rId4"/>
    <p:sldMasterId id="2147483660" r:id="rId5"/>
    <p:sldMasterId id="2147483771" r:id="rId6"/>
  </p:sldMasterIdLst>
  <p:notesMasterIdLst>
    <p:notesMasterId r:id="rId25"/>
  </p:notesMasterIdLst>
  <p:handoutMasterIdLst>
    <p:handoutMasterId r:id="rId26"/>
  </p:handoutMasterIdLst>
  <p:sldIdLst>
    <p:sldId id="2076135953" r:id="rId7"/>
    <p:sldId id="2076137484" r:id="rId8"/>
    <p:sldId id="2076137423" r:id="rId9"/>
    <p:sldId id="2076137491" r:id="rId10"/>
    <p:sldId id="2076137495" r:id="rId11"/>
    <p:sldId id="2076137496" r:id="rId12"/>
    <p:sldId id="2076137493" r:id="rId13"/>
    <p:sldId id="2076137494" r:id="rId14"/>
    <p:sldId id="2076137497" r:id="rId15"/>
    <p:sldId id="2076137498" r:id="rId16"/>
    <p:sldId id="2076137492" r:id="rId17"/>
    <p:sldId id="2076137499" r:id="rId18"/>
    <p:sldId id="2076137500" r:id="rId19"/>
    <p:sldId id="2076137501" r:id="rId20"/>
    <p:sldId id="2076137503" r:id="rId21"/>
    <p:sldId id="2076137504" r:id="rId22"/>
    <p:sldId id="2076137502" r:id="rId23"/>
    <p:sldId id="207613750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F615A20-17A6-6482-61E3-8217DC3CA898}" name="Charlyne Sohtun [Chillibreeze]" initials="C[" userId="S::charlyne.sohtun@chillibreeze.com::f3b3d80e-0819-4d84-8ae8-a375c9ffcffb" providerId="AD"/>
  <p188:author id="{27E9C93B-BEE1-63BA-3071-4D234B647F04}" name="Jay Cudal" initials="JC" userId="S-1-5-21-2516372135-3427938028-1631690323-1001" providerId="AD"/>
  <p188:author id="{EBCCD677-6F14-2F66-4821-E875B1CE80CB}" name="Nina Ruchirat" initials="NR" userId="S-1-12-1-2407396105-1341422233-3931717532-3183900391" providerId="AD"/>
  <p188:author id="{787E3581-943C-B39E-B932-6F57D4169B3E}" name="Ginny Musante" initials="GM" userId="a674f03cf6ab86e1" providerId="Windows Live"/>
  <p188:author id="{2A5A859C-18B7-90A2-59F0-83FE1E5D9887}" name="Jen Cooper" initials="JC" userId="S::jecooper@microsoft.com::37b7e873-142c-4a3a-aaf9-c6747fd517e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Maziar Zolghadr" initials="MZ" lastIdx="23" clrIdx="6">
    <p:extLst>
      <p:ext uri="{19B8F6BF-5375-455C-9EA6-DF929625EA0E}">
        <p15:presenceInfo xmlns:p15="http://schemas.microsoft.com/office/powerpoint/2012/main" userId="S::maziarz@microsoft.com::487ef150-064e-4010-9544-077bead5f049" providerId="AD"/>
      </p:ext>
    </p:extLst>
  </p:cmAuthor>
  <p:cmAuthor id="1" name="Jen Cooper" initials="JC" lastIdx="2" clrIdx="0">
    <p:extLst>
      <p:ext uri="{19B8F6BF-5375-455C-9EA6-DF929625EA0E}">
        <p15:presenceInfo xmlns:p15="http://schemas.microsoft.com/office/powerpoint/2012/main" userId="S::jecooper@microsoft.com::37b7e873-142c-4a3a-aaf9-c6747fd517ec" providerId="AD"/>
      </p:ext>
    </p:extLst>
  </p:cmAuthor>
  <p:cmAuthor id="8" name="Eric Boussier" initials="EB" lastIdx="9" clrIdx="7">
    <p:extLst>
      <p:ext uri="{19B8F6BF-5375-455C-9EA6-DF929625EA0E}">
        <p15:presenceInfo xmlns:p15="http://schemas.microsoft.com/office/powerpoint/2012/main" userId="S::erboussi@microsoft.com::b4dccffc-bf78-4a6a-aea9-3dc2cb4d5fc8" providerId="AD"/>
      </p:ext>
    </p:extLst>
  </p:cmAuthor>
  <p:cmAuthor id="2" name="Ginny Musante" initials="GM" lastIdx="2" clrIdx="1">
    <p:extLst>
      <p:ext uri="{19B8F6BF-5375-455C-9EA6-DF929625EA0E}">
        <p15:presenceInfo xmlns:p15="http://schemas.microsoft.com/office/powerpoint/2012/main" userId="a674f03cf6ab86e1" providerId="Windows Live"/>
      </p:ext>
    </p:extLst>
  </p:cmAuthor>
  <p:cmAuthor id="9" name="Steve Franklin" initials="SF" lastIdx="4" clrIdx="8">
    <p:extLst>
      <p:ext uri="{19B8F6BF-5375-455C-9EA6-DF929625EA0E}">
        <p15:presenceInfo xmlns:p15="http://schemas.microsoft.com/office/powerpoint/2012/main" userId="S::stfrank@microsoft.com::4f46caa3-c830-45ae-ad7c-663ac74cdbb3" providerId="AD"/>
      </p:ext>
    </p:extLst>
  </p:cmAuthor>
  <p:cmAuthor id="3" name="Nina Ruchirat" initials="NR" lastIdx="30" clrIdx="2">
    <p:extLst>
      <p:ext uri="{19B8F6BF-5375-455C-9EA6-DF929625EA0E}">
        <p15:presenceInfo xmlns:p15="http://schemas.microsoft.com/office/powerpoint/2012/main" userId="S-1-12-1-2407396105-1341422233-3931717532-3183900391" providerId="AD"/>
      </p:ext>
    </p:extLst>
  </p:cmAuthor>
  <p:cmAuthor id="10" name="Tom Davis" initials="TD" lastIdx="1" clrIdx="9">
    <p:extLst>
      <p:ext uri="{19B8F6BF-5375-455C-9EA6-DF929625EA0E}">
        <p15:presenceInfo xmlns:p15="http://schemas.microsoft.com/office/powerpoint/2012/main" userId="S::todavis@microsoft.com::cb2be8e1-8631-48c8-8b0c-40dc38a0dd80" providerId="AD"/>
      </p:ext>
    </p:extLst>
  </p:cmAuthor>
  <p:cmAuthor id="4" name="Jay Cudal" initials="JC" lastIdx="2" clrIdx="3">
    <p:extLst>
      <p:ext uri="{19B8F6BF-5375-455C-9EA6-DF929625EA0E}">
        <p15:presenceInfo xmlns:p15="http://schemas.microsoft.com/office/powerpoint/2012/main" userId="S-1-5-21-2516372135-3427938028-1631690323-1001" providerId="AD"/>
      </p:ext>
    </p:extLst>
  </p:cmAuthor>
  <p:cmAuthor id="5" name="Andrea Katsivelis" initials="AK" lastIdx="25" clrIdx="4">
    <p:extLst>
      <p:ext uri="{19B8F6BF-5375-455C-9EA6-DF929625EA0E}">
        <p15:presenceInfo xmlns:p15="http://schemas.microsoft.com/office/powerpoint/2012/main" userId="S::ankatsiv@microsoft.com::7fb350eb-47d9-4705-a029-e899e634f2b7" providerId="AD"/>
      </p:ext>
    </p:extLst>
  </p:cmAuthor>
  <p:cmAuthor id="6" name="Jenny Kordell" initials="JK" lastIdx="46" clrIdx="5">
    <p:extLst>
      <p:ext uri="{19B8F6BF-5375-455C-9EA6-DF929625EA0E}">
        <p15:presenceInfo xmlns:p15="http://schemas.microsoft.com/office/powerpoint/2012/main" userId="Jenny Kord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0707"/>
    <a:srgbClr val="9933FF"/>
    <a:srgbClr val="5060AA"/>
    <a:srgbClr val="5060FF"/>
    <a:srgbClr val="508F38"/>
    <a:srgbClr val="50E938"/>
    <a:srgbClr val="50B0FF"/>
    <a:srgbClr val="505050"/>
    <a:srgbClr val="0078D4"/>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54" y="28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othy Lothering" userId="bca17e1794098507" providerId="LiveId" clId="{F14C1B4E-6141-4F7E-9D80-531452745FC1}"/>
    <pc:docChg chg="modSld">
      <pc:chgData name="Timothy Lothering" userId="bca17e1794098507" providerId="LiveId" clId="{F14C1B4E-6141-4F7E-9D80-531452745FC1}" dt="2020-05-29T07:43:10.686" v="3" actId="2165"/>
      <pc:docMkLst>
        <pc:docMk/>
      </pc:docMkLst>
      <pc:sldChg chg="modSp mod modShow">
        <pc:chgData name="Timothy Lothering" userId="bca17e1794098507" providerId="LiveId" clId="{F14C1B4E-6141-4F7E-9D80-531452745FC1}" dt="2020-05-29T07:43:10.686" v="3" actId="2165"/>
        <pc:sldMkLst>
          <pc:docMk/>
          <pc:sldMk cId="2519967624" sldId="2076137461"/>
        </pc:sldMkLst>
        <pc:graphicFrameChg chg="modGraphic">
          <ac:chgData name="Timothy Lothering" userId="bca17e1794098507" providerId="LiveId" clId="{F14C1B4E-6141-4F7E-9D80-531452745FC1}" dt="2020-05-29T07:43:10.686" v="3" actId="2165"/>
          <ac:graphicFrameMkLst>
            <pc:docMk/>
            <pc:sldMk cId="2519967624" sldId="2076137461"/>
            <ac:graphicFrameMk id="7" creationId="{053732B3-B98E-479F-AE68-BCC2050BA46F}"/>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65676464155216"/>
          <c:y val="7.3549851742031134E-3"/>
          <c:w val="0.68403903556173129"/>
          <c:h val="0.98529002965159374"/>
        </c:manualLayout>
      </c:layout>
      <c:doughnutChart>
        <c:varyColors val="1"/>
        <c:ser>
          <c:idx val="0"/>
          <c:order val="0"/>
          <c:tx>
            <c:strRef>
              <c:f>Sheet1!$B$1</c:f>
              <c:strCache>
                <c:ptCount val="1"/>
                <c:pt idx="0">
                  <c:v>Sales</c:v>
                </c:pt>
              </c:strCache>
            </c:strRef>
          </c:tx>
          <c:spPr>
            <a:ln w="6350">
              <a:noFill/>
            </a:ln>
          </c:spPr>
          <c:dPt>
            <c:idx val="0"/>
            <c:bubble3D val="0"/>
            <c:spPr>
              <a:solidFill>
                <a:schemeClr val="accent1"/>
              </a:solidFill>
              <a:ln w="6350">
                <a:noFill/>
              </a:ln>
              <a:effectLst/>
            </c:spPr>
            <c:extLst>
              <c:ext xmlns:c16="http://schemas.microsoft.com/office/drawing/2014/chart" uri="{C3380CC4-5D6E-409C-BE32-E72D297353CC}">
                <c16:uniqueId val="{00000001-427E-4FC0-BA5B-755E421E0651}"/>
              </c:ext>
            </c:extLst>
          </c:dPt>
          <c:dPt>
            <c:idx val="1"/>
            <c:bubble3D val="0"/>
            <c:spPr>
              <a:solidFill>
                <a:srgbClr val="EAEAEA"/>
              </a:solidFill>
              <a:ln w="6350">
                <a:noFill/>
              </a:ln>
              <a:effectLst/>
            </c:spPr>
            <c:extLst>
              <c:ext xmlns:c16="http://schemas.microsoft.com/office/drawing/2014/chart" uri="{C3380CC4-5D6E-409C-BE32-E72D297353CC}">
                <c16:uniqueId val="{00000003-427E-4FC0-BA5B-755E421E0651}"/>
              </c:ext>
            </c:extLst>
          </c:dPt>
          <c:cat>
            <c:strRef>
              <c:f>Sheet1!$A$2:$A$3</c:f>
              <c:strCache>
                <c:ptCount val="2"/>
                <c:pt idx="0">
                  <c:v>Technological advances</c:v>
                </c:pt>
                <c:pt idx="1">
                  <c:v>other</c:v>
                </c:pt>
              </c:strCache>
            </c:strRef>
          </c:cat>
          <c:val>
            <c:numRef>
              <c:f>Sheet1!$B$2:$B$3</c:f>
              <c:numCache>
                <c:formatCode>0%</c:formatCode>
                <c:ptCount val="2"/>
                <c:pt idx="0">
                  <c:v>0.86</c:v>
                </c:pt>
                <c:pt idx="1">
                  <c:v>0.14000000000000001</c:v>
                </c:pt>
              </c:numCache>
            </c:numRef>
          </c:val>
          <c:extLst>
            <c:ext xmlns:c16="http://schemas.microsoft.com/office/drawing/2014/chart" uri="{C3380CC4-5D6E-409C-BE32-E72D297353CC}">
              <c16:uniqueId val="{00000004-427E-4FC0-BA5B-755E421E0651}"/>
            </c:ext>
          </c:extLst>
        </c:ser>
        <c:dLbls>
          <c:showLegendKey val="0"/>
          <c:showVal val="0"/>
          <c:showCatName val="0"/>
          <c:showSerName val="0"/>
          <c:showPercent val="0"/>
          <c:showBubbleSize val="0"/>
          <c:showLeaderLines val="1"/>
        </c:dLbls>
        <c:firstSliceAng val="0"/>
        <c:holeSize val="7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952432568515423"/>
          <c:y val="9.1375978334539681E-3"/>
          <c:w val="0.68156374908964124"/>
          <c:h val="0.98172480433309206"/>
        </c:manualLayout>
      </c:layout>
      <c:doughnutChart>
        <c:varyColors val="1"/>
        <c:ser>
          <c:idx val="0"/>
          <c:order val="0"/>
          <c:tx>
            <c:strRef>
              <c:f>Sheet1!$B$1</c:f>
              <c:strCache>
                <c:ptCount val="1"/>
                <c:pt idx="0">
                  <c:v>Sales</c:v>
                </c:pt>
              </c:strCache>
            </c:strRef>
          </c:tx>
          <c:spPr>
            <a:ln w="6350">
              <a:noFill/>
            </a:ln>
          </c:spPr>
          <c:dPt>
            <c:idx val="0"/>
            <c:bubble3D val="0"/>
            <c:spPr>
              <a:solidFill>
                <a:schemeClr val="accent6"/>
              </a:solidFill>
              <a:ln w="6350">
                <a:noFill/>
              </a:ln>
              <a:effectLst/>
            </c:spPr>
            <c:extLst>
              <c:ext xmlns:c16="http://schemas.microsoft.com/office/drawing/2014/chart" uri="{C3380CC4-5D6E-409C-BE32-E72D297353CC}">
                <c16:uniqueId val="{00000001-1A09-4650-8C98-C964D28E16F2}"/>
              </c:ext>
            </c:extLst>
          </c:dPt>
          <c:dPt>
            <c:idx val="1"/>
            <c:bubble3D val="0"/>
            <c:spPr>
              <a:solidFill>
                <a:srgbClr val="EAEAEA"/>
              </a:solidFill>
              <a:ln w="6350">
                <a:noFill/>
              </a:ln>
              <a:effectLst/>
            </c:spPr>
            <c:extLst>
              <c:ext xmlns:c16="http://schemas.microsoft.com/office/drawing/2014/chart" uri="{C3380CC4-5D6E-409C-BE32-E72D297353CC}">
                <c16:uniqueId val="{00000003-1A09-4650-8C98-C964D28E16F2}"/>
              </c:ext>
            </c:extLst>
          </c:dPt>
          <c:cat>
            <c:strRef>
              <c:f>Sheet1!$A$2:$A$3</c:f>
              <c:strCache>
                <c:ptCount val="2"/>
                <c:pt idx="0">
                  <c:v>Technological advances</c:v>
                </c:pt>
                <c:pt idx="1">
                  <c:v>other</c:v>
                </c:pt>
              </c:strCache>
            </c:strRef>
          </c:cat>
          <c:val>
            <c:numRef>
              <c:f>Sheet1!$B$2:$B$3</c:f>
              <c:numCache>
                <c:formatCode>0%</c:formatCode>
                <c:ptCount val="2"/>
                <c:pt idx="0">
                  <c:v>0.69</c:v>
                </c:pt>
                <c:pt idx="1">
                  <c:v>0.31</c:v>
                </c:pt>
              </c:numCache>
            </c:numRef>
          </c:val>
          <c:extLst>
            <c:ext xmlns:c16="http://schemas.microsoft.com/office/drawing/2014/chart" uri="{C3380CC4-5D6E-409C-BE32-E72D297353CC}">
              <c16:uniqueId val="{00000004-1A09-4650-8C98-C964D28E16F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6811511530211"/>
          <c:y val="9.1375978334539681E-3"/>
          <c:w val="0.68156374908964124"/>
          <c:h val="0.98172480433309206"/>
        </c:manualLayout>
      </c:layout>
      <c:doughnutChart>
        <c:varyColors val="1"/>
        <c:ser>
          <c:idx val="0"/>
          <c:order val="0"/>
          <c:tx>
            <c:strRef>
              <c:f>Sheet1!$B$1</c:f>
              <c:strCache>
                <c:ptCount val="1"/>
                <c:pt idx="0">
                  <c:v>Sales</c:v>
                </c:pt>
              </c:strCache>
            </c:strRef>
          </c:tx>
          <c:spPr>
            <a:ln w="6350">
              <a:noFill/>
            </a:ln>
          </c:spPr>
          <c:dPt>
            <c:idx val="0"/>
            <c:bubble3D val="0"/>
            <c:spPr>
              <a:solidFill>
                <a:schemeClr val="accent6"/>
              </a:solidFill>
              <a:ln w="6350">
                <a:noFill/>
              </a:ln>
              <a:effectLst/>
            </c:spPr>
            <c:extLst>
              <c:ext xmlns:c16="http://schemas.microsoft.com/office/drawing/2014/chart" uri="{C3380CC4-5D6E-409C-BE32-E72D297353CC}">
                <c16:uniqueId val="{00000001-50E8-4FD9-8800-0978AA1BE99B}"/>
              </c:ext>
            </c:extLst>
          </c:dPt>
          <c:dPt>
            <c:idx val="1"/>
            <c:bubble3D val="0"/>
            <c:spPr>
              <a:solidFill>
                <a:srgbClr val="EAEAEA"/>
              </a:solidFill>
              <a:ln w="6350">
                <a:noFill/>
              </a:ln>
              <a:effectLst/>
            </c:spPr>
            <c:extLst>
              <c:ext xmlns:c16="http://schemas.microsoft.com/office/drawing/2014/chart" uri="{C3380CC4-5D6E-409C-BE32-E72D297353CC}">
                <c16:uniqueId val="{00000003-50E8-4FD9-8800-0978AA1BE99B}"/>
              </c:ext>
            </c:extLst>
          </c:dPt>
          <c:cat>
            <c:strRef>
              <c:f>Sheet1!$A$2:$A$3</c:f>
              <c:strCache>
                <c:ptCount val="2"/>
                <c:pt idx="0">
                  <c:v>Technological advances</c:v>
                </c:pt>
                <c:pt idx="1">
                  <c:v>other</c:v>
                </c:pt>
              </c:strCache>
            </c:strRef>
          </c:cat>
          <c:val>
            <c:numRef>
              <c:f>Sheet1!$B$2:$B$3</c:f>
              <c:numCache>
                <c:formatCode>0%</c:formatCode>
                <c:ptCount val="2"/>
                <c:pt idx="0">
                  <c:v>0.57999999999999996</c:v>
                </c:pt>
                <c:pt idx="1">
                  <c:v>0.42</c:v>
                </c:pt>
              </c:numCache>
            </c:numRef>
          </c:val>
          <c:extLst>
            <c:ext xmlns:c16="http://schemas.microsoft.com/office/drawing/2014/chart" uri="{C3380CC4-5D6E-409C-BE32-E72D297353CC}">
              <c16:uniqueId val="{00000004-50E8-4FD9-8800-0978AA1BE99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6811511530211"/>
          <c:y val="9.1375978334539681E-3"/>
          <c:w val="0.68156374908964124"/>
          <c:h val="0.98172480433309206"/>
        </c:manualLayout>
      </c:layout>
      <c:doughnutChart>
        <c:varyColors val="1"/>
        <c:ser>
          <c:idx val="0"/>
          <c:order val="0"/>
          <c:tx>
            <c:strRef>
              <c:f>Sheet1!$B$1</c:f>
              <c:strCache>
                <c:ptCount val="1"/>
                <c:pt idx="0">
                  <c:v>Sales</c:v>
                </c:pt>
              </c:strCache>
            </c:strRef>
          </c:tx>
          <c:spPr>
            <a:ln w="6350">
              <a:noFill/>
            </a:ln>
          </c:spPr>
          <c:dPt>
            <c:idx val="0"/>
            <c:bubble3D val="0"/>
            <c:spPr>
              <a:solidFill>
                <a:schemeClr val="accent6"/>
              </a:solidFill>
              <a:ln w="6350">
                <a:noFill/>
              </a:ln>
              <a:effectLst/>
            </c:spPr>
            <c:extLst>
              <c:ext xmlns:c16="http://schemas.microsoft.com/office/drawing/2014/chart" uri="{C3380CC4-5D6E-409C-BE32-E72D297353CC}">
                <c16:uniqueId val="{00000001-CD74-432F-B308-19D2E65B3FCA}"/>
              </c:ext>
            </c:extLst>
          </c:dPt>
          <c:dPt>
            <c:idx val="1"/>
            <c:bubble3D val="0"/>
            <c:spPr>
              <a:solidFill>
                <a:srgbClr val="EAEAEA"/>
              </a:solidFill>
              <a:ln w="6350">
                <a:noFill/>
              </a:ln>
              <a:effectLst/>
            </c:spPr>
            <c:extLst>
              <c:ext xmlns:c16="http://schemas.microsoft.com/office/drawing/2014/chart" uri="{C3380CC4-5D6E-409C-BE32-E72D297353CC}">
                <c16:uniqueId val="{00000003-CD74-432F-B308-19D2E65B3FCA}"/>
              </c:ext>
            </c:extLst>
          </c:dPt>
          <c:cat>
            <c:strRef>
              <c:f>Sheet1!$A$2:$A$3</c:f>
              <c:strCache>
                <c:ptCount val="2"/>
                <c:pt idx="0">
                  <c:v>Technological advances</c:v>
                </c:pt>
                <c:pt idx="1">
                  <c:v>other</c:v>
                </c:pt>
              </c:strCache>
            </c:strRef>
          </c:cat>
          <c:val>
            <c:numRef>
              <c:f>Sheet1!$B$2:$B$3</c:f>
              <c:numCache>
                <c:formatCode>0%</c:formatCode>
                <c:ptCount val="2"/>
                <c:pt idx="0">
                  <c:v>0.39</c:v>
                </c:pt>
                <c:pt idx="1">
                  <c:v>0.61</c:v>
                </c:pt>
              </c:numCache>
            </c:numRef>
          </c:val>
          <c:extLst>
            <c:ext xmlns:c16="http://schemas.microsoft.com/office/drawing/2014/chart" uri="{C3380CC4-5D6E-409C-BE32-E72D297353CC}">
              <c16:uniqueId val="{00000004-CD74-432F-B308-19D2E65B3FCA}"/>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6811511530211"/>
          <c:y val="9.1375978334539681E-3"/>
          <c:w val="0.68156374908964124"/>
          <c:h val="0.98172480433309206"/>
        </c:manualLayout>
      </c:layout>
      <c:doughnutChart>
        <c:varyColors val="1"/>
        <c:ser>
          <c:idx val="0"/>
          <c:order val="0"/>
          <c:tx>
            <c:strRef>
              <c:f>Sheet1!$B$1</c:f>
              <c:strCache>
                <c:ptCount val="1"/>
                <c:pt idx="0">
                  <c:v>Sales</c:v>
                </c:pt>
              </c:strCache>
            </c:strRef>
          </c:tx>
          <c:spPr>
            <a:ln w="6350">
              <a:noFill/>
            </a:ln>
          </c:spPr>
          <c:dPt>
            <c:idx val="0"/>
            <c:bubble3D val="0"/>
            <c:spPr>
              <a:solidFill>
                <a:schemeClr val="accent6"/>
              </a:solidFill>
              <a:ln w="6350">
                <a:noFill/>
              </a:ln>
              <a:effectLst/>
            </c:spPr>
            <c:extLst>
              <c:ext xmlns:c16="http://schemas.microsoft.com/office/drawing/2014/chart" uri="{C3380CC4-5D6E-409C-BE32-E72D297353CC}">
                <c16:uniqueId val="{00000001-2C41-473A-BCC4-BC889BB93684}"/>
              </c:ext>
            </c:extLst>
          </c:dPt>
          <c:dPt>
            <c:idx val="1"/>
            <c:bubble3D val="0"/>
            <c:spPr>
              <a:solidFill>
                <a:srgbClr val="EAEAEA"/>
              </a:solidFill>
              <a:ln w="6350">
                <a:noFill/>
              </a:ln>
              <a:effectLst/>
            </c:spPr>
            <c:extLst>
              <c:ext xmlns:c16="http://schemas.microsoft.com/office/drawing/2014/chart" uri="{C3380CC4-5D6E-409C-BE32-E72D297353CC}">
                <c16:uniqueId val="{00000003-2C41-473A-BCC4-BC889BB93684}"/>
              </c:ext>
            </c:extLst>
          </c:dPt>
          <c:cat>
            <c:strRef>
              <c:f>Sheet1!$A$2:$A$3</c:f>
              <c:strCache>
                <c:ptCount val="2"/>
                <c:pt idx="0">
                  <c:v>Technological advances</c:v>
                </c:pt>
                <c:pt idx="1">
                  <c:v>other</c:v>
                </c:pt>
              </c:strCache>
            </c:strRef>
          </c:cat>
          <c:val>
            <c:numRef>
              <c:f>Sheet1!$B$2:$B$3</c:f>
              <c:numCache>
                <c:formatCode>0%</c:formatCode>
                <c:ptCount val="2"/>
                <c:pt idx="0">
                  <c:v>0.28000000000000003</c:v>
                </c:pt>
                <c:pt idx="1">
                  <c:v>0.72</c:v>
                </c:pt>
              </c:numCache>
            </c:numRef>
          </c:val>
          <c:extLst>
            <c:ext xmlns:c16="http://schemas.microsoft.com/office/drawing/2014/chart" uri="{C3380CC4-5D6E-409C-BE32-E72D297353CC}">
              <c16:uniqueId val="{00000004-2C41-473A-BCC4-BC889BB9368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1B89280-C9B9-49CB-957D-D13327B5856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8673A2E4-639B-44F6-B94A-5068CAB36E8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9CC9EB-8D30-463A-A594-181B229CC251}" type="datetimeFigureOut">
              <a:rPr lang="en-IN" smtClean="0"/>
              <a:t>12-06-2020</a:t>
            </a:fld>
            <a:endParaRPr lang="en-IN"/>
          </a:p>
        </p:txBody>
      </p:sp>
      <p:sp>
        <p:nvSpPr>
          <p:cNvPr id="4" name="Footer Placeholder 3">
            <a:extLst>
              <a:ext uri="{FF2B5EF4-FFF2-40B4-BE49-F238E27FC236}">
                <a16:creationId xmlns:a16="http://schemas.microsoft.com/office/drawing/2014/main" id="{E83C500A-39A5-489F-8E65-BDD34FD147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91C4D80-8CE8-4681-BDC2-AE4D00C150B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84736E-A7EF-49AC-9E57-7694E12F33EC}" type="slidenum">
              <a:rPr lang="en-IN" smtClean="0"/>
              <a:t>‹#›</a:t>
            </a:fld>
            <a:endParaRPr lang="en-IN"/>
          </a:p>
        </p:txBody>
      </p:sp>
    </p:spTree>
    <p:extLst>
      <p:ext uri="{BB962C8B-B14F-4D97-AF65-F5344CB8AC3E}">
        <p14:creationId xmlns:p14="http://schemas.microsoft.com/office/powerpoint/2010/main" val="36403631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BBECF4-C922-4F28-AE34-7428A3B538DB}" type="datetimeFigureOut">
              <a:rPr lang="en-US" smtClean="0"/>
              <a:t>6/12/2020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9A720B-3DA6-461D-ACF7-611CEAC7419F}" type="slidenum">
              <a:rPr lang="en-US" smtClean="0"/>
              <a:t>‹#›</a:t>
            </a:fld>
            <a:endParaRPr lang="en-US"/>
          </a:p>
        </p:txBody>
      </p:sp>
    </p:spTree>
    <p:extLst>
      <p:ext uri="{BB962C8B-B14F-4D97-AF65-F5344CB8AC3E}">
        <p14:creationId xmlns:p14="http://schemas.microsoft.com/office/powerpoint/2010/main" val="592390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9A720B-3DA6-461D-ACF7-611CEAC741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208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F0B21FF0-BD71-4C8F-83BE-DAF34DEC1FD8}"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0904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64983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9A720B-3DA6-461D-ACF7-611CEAC7419F}" type="slidenum">
              <a:rPr lang="en-US" smtClean="0"/>
              <a:t>12</a:t>
            </a:fld>
            <a:endParaRPr lang="en-US"/>
          </a:p>
        </p:txBody>
      </p:sp>
    </p:spTree>
    <p:extLst>
      <p:ext uri="{BB962C8B-B14F-4D97-AF65-F5344CB8AC3E}">
        <p14:creationId xmlns:p14="http://schemas.microsoft.com/office/powerpoint/2010/main" val="3309965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PRISM FY16</a:t>
            </a:r>
          </a:p>
        </p:txBody>
      </p:sp>
      <p:sp>
        <p:nvSpPr>
          <p:cNvPr id="5" name="Footer Placeholder 4"/>
          <p:cNvSpPr>
            <a:spLocks noGrp="1"/>
          </p:cNvSpPr>
          <p:nvPr>
            <p:ph type="ftr" sz="quarter" idx="11"/>
          </p:nvPr>
        </p:nvSpPr>
        <p:spPr/>
        <p:txBody>
          <a:bodyPr/>
          <a:lstStyle/>
          <a:p>
            <a:pPr marL="0" marR="0" lvl="0" indent="0" algn="l" defTabSz="945616"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4E2AE384-E2D9-4087-B789-9059F1440DBE}"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6/12/2020 8:52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301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95513" y="260350"/>
            <a:ext cx="4905375" cy="27590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05E5444C-D560-412A-AB96-96AF1CC83ED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2357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627542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55A04F-69D3-4425-B47E-890457CFB115}" type="slidenum">
              <a:rPr lang="en-US" smtClean="0"/>
              <a:t>18</a:t>
            </a:fld>
            <a:endParaRPr lang="en-US"/>
          </a:p>
        </p:txBody>
      </p:sp>
    </p:spTree>
    <p:extLst>
      <p:ext uri="{BB962C8B-B14F-4D97-AF65-F5344CB8AC3E}">
        <p14:creationId xmlns:p14="http://schemas.microsoft.com/office/powerpoint/2010/main" val="3110585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9A720B-3DA6-461D-ACF7-611CEAC7419F}" type="slidenum">
              <a:rPr lang="en-US" smtClean="0"/>
              <a:t>2</a:t>
            </a:fld>
            <a:endParaRPr lang="en-US"/>
          </a:p>
        </p:txBody>
      </p:sp>
    </p:spTree>
    <p:extLst>
      <p:ext uri="{BB962C8B-B14F-4D97-AF65-F5344CB8AC3E}">
        <p14:creationId xmlns:p14="http://schemas.microsoft.com/office/powerpoint/2010/main" val="1420991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0" lang="en-US" sz="900" b="0" i="0" u="none" strike="noStrike" kern="1200" cap="none" spc="0" normalizeH="0" baseline="0" dirty="0">
              <a:ln>
                <a:noFill/>
              </a:ln>
              <a:solidFill>
                <a:srgbClr val="505050"/>
              </a:solidFill>
              <a:effectLst/>
              <a:uLnTx/>
              <a:uFillTx/>
              <a:latin typeface="Segoe UI (Body)"/>
              <a:ea typeface="+mn-ea"/>
              <a:cs typeface="Segoe UI Semibold" panose="020B07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81648C2-602F-47BB-842E-1D75B2671A1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6/12/2020 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4523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29A720B-3DA6-461D-ACF7-611CEAC7419F}" type="slidenum">
              <a:rPr lang="en-US" smtClean="0"/>
              <a:t>4</a:t>
            </a:fld>
            <a:endParaRPr lang="en-US"/>
          </a:p>
        </p:txBody>
      </p:sp>
    </p:spTree>
    <p:extLst>
      <p:ext uri="{BB962C8B-B14F-4D97-AF65-F5344CB8AC3E}">
        <p14:creationId xmlns:p14="http://schemas.microsoft.com/office/powerpoint/2010/main" val="3981520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32500" lnSpcReduction="20000"/>
          </a:bodyPr>
          <a:lstStyle/>
          <a:p>
            <a:pPr defTabSz="950939">
              <a:spcAft>
                <a:spcPts val="1224"/>
              </a:spcAft>
              <a:defRPr/>
            </a:pPr>
            <a:endParaRPr lang="en-US" b="0"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3C82369-EFA5-427E-B259-30B209473E9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6/12/2020 8:46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537314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25000" lnSpcReduction="20000"/>
          </a:bodyPr>
          <a:lstStyle/>
          <a:p>
            <a:endParaRPr lang="en-US" sz="5400"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3C82369-EFA5-427E-B259-30B209473E9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6/12/2020 8:46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494989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959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chemeClr val="tx1">
                  <a:lumMod val="50000"/>
                </a:schemeClr>
              </a:solidFill>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DD00BE-E982-480C-A073-CE614B204AB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5038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F0B21FF0-BD71-4C8F-83BE-DAF34DEC1FD8}"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20207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Master" Target="../slideMasters/slideMaster3.xml"/><Relationship Id="rId4" Type="http://schemas.openxmlformats.org/officeDocument/2006/relationships/image" Target="../media/image29.jp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9.emf"/><Relationship Id="rId5" Type="http://schemas.openxmlformats.org/officeDocument/2006/relationships/oleObject" Target="../embeddings/oleObject1.bin"/><Relationship Id="rId4" Type="http://schemas.openxmlformats.org/officeDocument/2006/relationships/image" Target="../media/image10.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4.emf"/><Relationship Id="rId4" Type="http://schemas.openxmlformats.org/officeDocument/2006/relationships/oleObject" Target="../embeddings/oleObject2.bin"/></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2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24.emf"/><Relationship Id="rId4" Type="http://schemas.openxmlformats.org/officeDocument/2006/relationships/oleObject" Target="../embeddings/oleObject3.bin"/></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14.emf"/><Relationship Id="rId4" Type="http://schemas.openxmlformats.org/officeDocument/2006/relationships/oleObject" Target="../embeddings/oleObject4.bin"/></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 looking at a computer.&#10;&#10;Description automatically generated">
            <a:extLst>
              <a:ext uri="{FF2B5EF4-FFF2-40B4-BE49-F238E27FC236}">
                <a16:creationId xmlns:a16="http://schemas.microsoft.com/office/drawing/2014/main" id="{4BB72EDB-F591-42F3-84E2-122541429E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793767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268160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667451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with Header Only">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463316" y="995101"/>
            <a:ext cx="11248163" cy="585787"/>
          </a:xfrm>
        </p:spPr>
        <p:txBody>
          <a:bodyPr vert="horz" lIns="0" tIns="0" rIns="0" bIns="0" rtlCol="0" anchor="t">
            <a:normAutofit/>
          </a:bodyPr>
          <a:lstStyle>
            <a:lvl1pPr>
              <a:defRPr lang="en-US" sz="1800" b="1" baseline="0" dirty="0" smtClean="0">
                <a:solidFill>
                  <a:schemeClr val="tx1">
                    <a:lumMod val="50000"/>
                    <a:lumOff val="50000"/>
                  </a:schemeClr>
                </a:solidFill>
              </a:defRPr>
            </a:lvl1pPr>
          </a:lstStyle>
          <a:p>
            <a:pPr marL="0" lvl="0" indent="0">
              <a:lnSpc>
                <a:spcPct val="100000"/>
              </a:lnSpc>
              <a:spcBef>
                <a:spcPts val="0"/>
              </a:spcBef>
              <a:buNone/>
            </a:pPr>
            <a:r>
              <a:rPr lang="en-US" dirty="0"/>
              <a:t>First Level Text Style</a:t>
            </a:r>
          </a:p>
        </p:txBody>
      </p:sp>
      <p:sp>
        <p:nvSpPr>
          <p:cNvPr id="7" name="Title Placeholder 1"/>
          <p:cNvSpPr>
            <a:spLocks noGrp="1"/>
          </p:cNvSpPr>
          <p:nvPr>
            <p:ph type="title"/>
          </p:nvPr>
        </p:nvSpPr>
        <p:spPr>
          <a:xfrm>
            <a:off x="462579" y="155445"/>
            <a:ext cx="11248774" cy="624018"/>
          </a:xfrm>
          <a:prstGeom prst="rect">
            <a:avLst/>
          </a:prstGeom>
        </p:spPr>
        <p:txBody>
          <a:bodyPr vert="horz" lIns="0" tIns="0" rIns="0" bIns="0" rtlCol="0" anchor="ctr">
            <a:normAutofit/>
          </a:bodyPr>
          <a:lstStyle/>
          <a:p>
            <a:r>
              <a:rPr lang="en-US" dirty="0"/>
              <a:t>Click to edit Master title style</a:t>
            </a:r>
          </a:p>
        </p:txBody>
      </p:sp>
      <p:sp>
        <p:nvSpPr>
          <p:cNvPr id="10" name="Footer Placeholder 4"/>
          <p:cNvSpPr>
            <a:spLocks noGrp="1"/>
          </p:cNvSpPr>
          <p:nvPr>
            <p:ph type="ftr" sz="quarter" idx="3"/>
          </p:nvPr>
        </p:nvSpPr>
        <p:spPr>
          <a:xfrm>
            <a:off x="289341" y="6636164"/>
            <a:ext cx="2895600" cy="128120"/>
          </a:xfrm>
          <a:prstGeom prst="rect">
            <a:avLst/>
          </a:prstGeom>
        </p:spPr>
        <p:txBody>
          <a:bodyPr vert="horz" lIns="0" tIns="0" rIns="0" bIns="0" rtlCol="0" anchor="ctr"/>
          <a:lstStyle>
            <a:lvl1pPr algn="l">
              <a:defRPr sz="900" i="0">
                <a:solidFill>
                  <a:schemeClr val="bg1"/>
                </a:solidFill>
              </a:defRPr>
            </a:lvl1pPr>
          </a:lstStyle>
          <a:p>
            <a:r>
              <a:rPr lang="en-US"/>
              <a:t>Copyright © 2016 Accenture. All rights reserved.</a:t>
            </a:r>
            <a:endParaRPr lang="en-US" dirty="0"/>
          </a:p>
        </p:txBody>
      </p:sp>
      <p:sp>
        <p:nvSpPr>
          <p:cNvPr id="12" name="Slide Number Placeholder 4"/>
          <p:cNvSpPr>
            <a:spLocks noGrp="1"/>
          </p:cNvSpPr>
          <p:nvPr>
            <p:ph type="sldNum" sz="quarter" idx="12"/>
          </p:nvPr>
        </p:nvSpPr>
        <p:spPr>
          <a:xfrm>
            <a:off x="11247316" y="6517828"/>
            <a:ext cx="533400" cy="128120"/>
          </a:xfrm>
          <a:prstGeom prst="rect">
            <a:avLst/>
          </a:prstGeom>
        </p:spPr>
        <p:txBody>
          <a:bodyPr lIns="0" tIns="0" rIns="0" bIns="0"/>
          <a:lstStyle>
            <a:lvl1pPr algn="r">
              <a:defRPr sz="900"/>
            </a:lvl1pPr>
          </a:lstStyle>
          <a:p>
            <a:fld id="{7083D0C2-49FC-4808-800A-6454DAE82D32}" type="slidenum">
              <a:rPr lang="en-US" smtClean="0"/>
              <a:pPr/>
              <a:t>‹#›</a:t>
            </a:fld>
            <a:endParaRPr lang="en-US" dirty="0"/>
          </a:p>
        </p:txBody>
      </p:sp>
    </p:spTree>
    <p:extLst>
      <p:ext uri="{BB962C8B-B14F-4D97-AF65-F5344CB8AC3E}">
        <p14:creationId xmlns:p14="http://schemas.microsoft.com/office/powerpoint/2010/main" val="1183389343"/>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en-US"/>
          </a:p>
        </p:txBody>
      </p:sp>
      <p:sp>
        <p:nvSpPr>
          <p:cNvPr id="3" name="Content Placeholder 2"/>
          <p:cNvSpPr>
            <a:spLocks noGrp="1"/>
          </p:cNvSpPr>
          <p:nvPr>
            <p:ph idx="1"/>
          </p:nvPr>
        </p:nvSpPr>
        <p:spPr>
          <a:xfrm>
            <a:off x="396857" y="1142986"/>
            <a:ext cx="11398291" cy="161069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Tree>
    <p:extLst>
      <p:ext uri="{BB962C8B-B14F-4D97-AF65-F5344CB8AC3E}">
        <p14:creationId xmlns:p14="http://schemas.microsoft.com/office/powerpoint/2010/main" val="3414384622"/>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79642"/>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2519186" y="5901470"/>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61" name="TextBox 60"/>
          <p:cNvSpPr txBox="1"/>
          <p:nvPr userDrawn="1"/>
        </p:nvSpPr>
        <p:spPr>
          <a:xfrm>
            <a:off x="5010115"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6536304"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7660231"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6" name="TextBox 65"/>
          <p:cNvSpPr txBox="1"/>
          <p:nvPr userDrawn="1"/>
        </p:nvSpPr>
        <p:spPr>
          <a:xfrm>
            <a:off x="8783125"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230554881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40532-2F96-4E55-B820-2D61113A9C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42D7BE-F978-4CF4-8674-1BFD7C3179A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B0DC10-9EB1-48AF-8B0C-5C41817B7AE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4D23D17-5758-459A-8FBC-809228906171}" type="datetimeFigureOut">
              <a:rPr kumimoji="0" lang="en-US" sz="1800" b="0" i="0" u="none" strike="noStrike" kern="1200" cap="none" spc="0" normalizeH="0" baseline="0" noProof="0" smtClean="0">
                <a:ln>
                  <a:noFill/>
                </a:ln>
                <a:solidFill>
                  <a:srgbClr val="353535"/>
                </a:solidFill>
                <a:effectLst/>
                <a:uLnTx/>
                <a:uFillTx/>
                <a:latin typeface="Segoe UI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6/12/2020</a:t>
            </a:fld>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Footer Placeholder 4">
            <a:extLst>
              <a:ext uri="{FF2B5EF4-FFF2-40B4-BE49-F238E27FC236}">
                <a16:creationId xmlns:a16="http://schemas.microsoft.com/office/drawing/2014/main" id="{11918A7D-5E0B-40BB-AFAA-EFA18053B6DC}"/>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 name="Slide Number Placeholder 5">
            <a:extLst>
              <a:ext uri="{FF2B5EF4-FFF2-40B4-BE49-F238E27FC236}">
                <a16:creationId xmlns:a16="http://schemas.microsoft.com/office/drawing/2014/main" id="{DF78CDBB-BE97-4632-9D18-07596B1548D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5136F08-68A2-4A5B-9888-FA42836E38C5}" type="slidenum">
              <a:rPr kumimoji="0" lang="en-US" sz="1800" b="0" i="0" u="none" strike="noStrike" kern="1200" cap="none" spc="0" normalizeH="0" baseline="0" noProof="0" smtClean="0">
                <a:ln>
                  <a:noFill/>
                </a:ln>
                <a:solidFill>
                  <a:srgbClr val="353535"/>
                </a:solidFill>
                <a:effectLst/>
                <a:uLnTx/>
                <a:uFillTx/>
                <a:latin typeface="Segoe UI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90907601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9"/>
            <a:ext cx="10515600" cy="1325563"/>
          </a:xfrm>
          <a:prstGeom prst="rect">
            <a:avLst/>
          </a:prstGeo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81"/>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600"/>
            </a:lvl2pPr>
            <a:lvl3pPr marL="188243" indent="0">
              <a:buNone/>
              <a:defRPr/>
            </a:lvl3pPr>
            <a:lvl4pPr marL="376485" indent="0">
              <a:buNone/>
              <a:defRPr/>
            </a:lvl4pPr>
            <a:lvl5pPr marL="56473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49045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1CF32DE7-F181-4231-8A1A-7D35784546B7}" type="datetime1">
              <a:rPr lang="en-US" smtClean="0">
                <a:solidFill>
                  <a:srgbClr val="595959">
                    <a:tint val="75000"/>
                  </a:srgbClr>
                </a:solidFill>
              </a:rPr>
              <a:pPr/>
              <a:t>6/12/2020</a:t>
            </a:fld>
            <a:endParaRPr lang="en-US">
              <a:solidFill>
                <a:srgbClr val="595959">
                  <a:tint val="75000"/>
                </a:srgbClr>
              </a:solidFill>
            </a:endParaRP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a:solidFill>
                <a:srgbClr val="595959">
                  <a:tint val="75000"/>
                </a:srgbClr>
              </a:solidFill>
            </a:endParaRPr>
          </a:p>
        </p:txBody>
      </p:sp>
      <p:sp>
        <p:nvSpPr>
          <p:cNvPr id="5" name="Slide Number Placeholder 4"/>
          <p:cNvSpPr>
            <a:spLocks noGrp="1"/>
          </p:cNvSpPr>
          <p:nvPr>
            <p:ph type="sldNum" sz="quarter" idx="12"/>
          </p:nvPr>
        </p:nvSpPr>
        <p:spPr>
          <a:xfrm>
            <a:off x="11582402" y="6441724"/>
            <a:ext cx="495623" cy="365125"/>
          </a:xfrm>
          <a:prstGeom prst="rect">
            <a:avLst/>
          </a:prstGeom>
        </p:spPr>
        <p:txBody>
          <a:bodyPr/>
          <a:lstStyle/>
          <a:p>
            <a:fld id="{BD271169-D5A2-4E26-9D3F-58E320BF9E89}" type="slidenum">
              <a:rPr lang="en-US" smtClean="0">
                <a:solidFill>
                  <a:srgbClr val="595959">
                    <a:tint val="75000"/>
                  </a:srgbClr>
                </a:solidFill>
              </a:rPr>
              <a:pPr/>
              <a:t>‹#›</a:t>
            </a:fld>
            <a:endParaRPr lang="en-US">
              <a:solidFill>
                <a:srgbClr val="595959">
                  <a:tint val="75000"/>
                </a:srgbClr>
              </a:solidFill>
            </a:endParaRPr>
          </a:p>
        </p:txBody>
      </p:sp>
      <p:sp>
        <p:nvSpPr>
          <p:cNvPr id="7" name="Text Placeholder 2"/>
          <p:cNvSpPr>
            <a:spLocks noGrp="1"/>
          </p:cNvSpPr>
          <p:nvPr>
            <p:ph idx="1"/>
          </p:nvPr>
        </p:nvSpPr>
        <p:spPr>
          <a:xfrm>
            <a:off x="609600" y="990600"/>
            <a:ext cx="10972800" cy="5181600"/>
          </a:xfrm>
          <a:prstGeom prst="rect">
            <a:avLst/>
          </a:prstGeom>
        </p:spPr>
        <p:txBody>
          <a:bodyPr vert="horz" lIns="91440" tIns="45720" rIns="91440" bIns="45720" rtlCol="0">
            <a:normAutofit/>
          </a:bodyPr>
          <a:lstStyle>
            <a:lvl1pPr marL="609585" indent="-609585">
              <a:buFont typeface="+mj-lt"/>
              <a:buAutoNum type="arabicPeriod"/>
              <a:defRPr>
                <a:latin typeface="Consolas" pitchFamily="49" charset="0"/>
                <a:cs typeface="Consolas" pitchFamily="49" charset="0"/>
              </a:defRPr>
            </a:lvl1pPr>
            <a:lvl2pPr marL="822939" indent="-457189">
              <a:buFont typeface="+mj-lt"/>
              <a:buAutoNum type="arabicPeriod"/>
              <a:defRPr>
                <a:latin typeface="Consolas" pitchFamily="49" charset="0"/>
                <a:cs typeface="Consolas" pitchFamily="49" charset="0"/>
              </a:defRPr>
            </a:lvl2pPr>
            <a:lvl3pPr marL="1127732" indent="-457189">
              <a:buFont typeface="+mj-lt"/>
              <a:buAutoNum type="arabicPeriod"/>
              <a:defRPr>
                <a:latin typeface="Consolas" pitchFamily="49" charset="0"/>
                <a:cs typeface="Consolas" pitchFamily="49" charset="0"/>
              </a:defRPr>
            </a:lvl3pPr>
            <a:lvl4pPr marL="1280128" indent="-304792">
              <a:buFont typeface="+mj-lt"/>
              <a:buAutoNum type="arabicPeriod"/>
              <a:defRPr>
                <a:latin typeface="Consolas" pitchFamily="49" charset="0"/>
                <a:cs typeface="Consolas" pitchFamily="49" charset="0"/>
              </a:defRPr>
            </a:lvl4pPr>
            <a:lvl5pPr marL="1584920" indent="-304792">
              <a:buFont typeface="+mj-lt"/>
              <a:buAutoNum type="arabicPeriod"/>
              <a:defRPr>
                <a:latin typeface="Consolas" pitchFamily="49" charset="0"/>
                <a:cs typeface="Consolas" pitchFamily="49" charset="0"/>
              </a:defRPr>
            </a:lvl5pPr>
          </a:lstStyle>
          <a:p>
            <a:pPr lvl="0"/>
            <a:r>
              <a:rPr lang="de-DE"/>
              <a:t>Textmasterformat bearbeiten</a:t>
            </a:r>
          </a:p>
        </p:txBody>
      </p:sp>
    </p:spTree>
    <p:extLst>
      <p:ext uri="{BB962C8B-B14F-4D97-AF65-F5344CB8AC3E}">
        <p14:creationId xmlns:p14="http://schemas.microsoft.com/office/powerpoint/2010/main" val="204457934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09399"/>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01"/>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liennummernplatzhalter 3"/>
          <p:cNvSpPr>
            <a:spLocks noGrp="1"/>
          </p:cNvSpPr>
          <p:nvPr>
            <p:ph type="sldNum" sz="quarter" idx="12"/>
          </p:nvPr>
        </p:nvSpPr>
        <p:spPr>
          <a:xfrm>
            <a:off x="11582402" y="6441724"/>
            <a:ext cx="495623" cy="365125"/>
          </a:xfrm>
          <a:prstGeom prst="rect">
            <a:avLst/>
          </a:prstGeom>
        </p:spPr>
        <p:txBody>
          <a:bodyPr/>
          <a:lstStyle/>
          <a:p>
            <a:fld id="{BD271169-D5A2-4E26-9D3F-58E320BF9E89}" type="slidenum">
              <a:rPr lang="en-US" smtClean="0">
                <a:solidFill>
                  <a:srgbClr val="595959">
                    <a:tint val="75000"/>
                  </a:srgbClr>
                </a:solidFill>
              </a:rPr>
              <a:pPr/>
              <a:t>‹#›</a:t>
            </a:fld>
            <a:endParaRPr lang="en-US" dirty="0">
              <a:solidFill>
                <a:srgbClr val="595959">
                  <a:tint val="75000"/>
                </a:srgbClr>
              </a:solidFill>
            </a:endParaRPr>
          </a:p>
        </p:txBody>
      </p:sp>
    </p:spTree>
    <p:extLst>
      <p:ext uri="{BB962C8B-B14F-4D97-AF65-F5344CB8AC3E}">
        <p14:creationId xmlns:p14="http://schemas.microsoft.com/office/powerpoint/2010/main" val="266173371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5" name="Title 1"/>
          <p:cNvSpPr>
            <a:spLocks noGrp="1"/>
          </p:cNvSpPr>
          <p:nvPr>
            <p:ph type="title"/>
          </p:nvPr>
        </p:nvSpPr>
        <p:spPr>
          <a:xfrm>
            <a:off x="3352800" y="0"/>
            <a:ext cx="8839200" cy="533400"/>
          </a:xfrm>
        </p:spPr>
        <p:txBody>
          <a:bodyPr>
            <a:noAutofit/>
          </a:bodyPr>
          <a:lstStyle>
            <a:lvl1pPr>
              <a:defRPr sz="4000"/>
            </a:lvl1pPr>
          </a:lstStyle>
          <a:p>
            <a:r>
              <a:rPr lang="en-US" dirty="0"/>
              <a:t>Click to edit Master title style</a:t>
            </a:r>
          </a:p>
        </p:txBody>
      </p:sp>
      <p:sp>
        <p:nvSpPr>
          <p:cNvPr id="3" name="Foliennummernplatzhalter 3"/>
          <p:cNvSpPr>
            <a:spLocks noGrp="1"/>
          </p:cNvSpPr>
          <p:nvPr>
            <p:ph type="sldNum" sz="quarter" idx="12"/>
          </p:nvPr>
        </p:nvSpPr>
        <p:spPr>
          <a:xfrm>
            <a:off x="11582402" y="6441724"/>
            <a:ext cx="495623" cy="365125"/>
          </a:xfrm>
          <a:prstGeom prst="rect">
            <a:avLst/>
          </a:prstGeom>
        </p:spPr>
        <p:txBody>
          <a:bodyPr/>
          <a:lstStyle/>
          <a:p>
            <a:fld id="{BD271169-D5A2-4E26-9D3F-58E320BF9E89}" type="slidenum">
              <a:rPr lang="en-US" smtClean="0">
                <a:solidFill>
                  <a:srgbClr val="595959">
                    <a:tint val="75000"/>
                  </a:srgbClr>
                </a:solidFill>
              </a:rPr>
              <a:pPr/>
              <a:t>‹#›</a:t>
            </a:fld>
            <a:endParaRPr lang="en-US" dirty="0">
              <a:solidFill>
                <a:srgbClr val="595959">
                  <a:tint val="75000"/>
                </a:srgbClr>
              </a:solidFill>
            </a:endParaRPr>
          </a:p>
        </p:txBody>
      </p:sp>
    </p:spTree>
    <p:extLst>
      <p:ext uri="{BB962C8B-B14F-4D97-AF65-F5344CB8AC3E}">
        <p14:creationId xmlns:p14="http://schemas.microsoft.com/office/powerpoint/2010/main" val="19041413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94" indent="-284194">
              <a:buFont typeface="Wingdings" pitchFamily="2" charset="2"/>
              <a:buChar char=""/>
              <a:defRPr sz="4000"/>
            </a:lvl1pPr>
            <a:lvl2pPr marL="517582" indent="-233389">
              <a:buFont typeface="Wingdings" pitchFamily="2" charset="2"/>
              <a:buChar char=""/>
              <a:defRPr>
                <a:latin typeface="+mn-lt"/>
              </a:defRPr>
            </a:lvl2pPr>
            <a:lvl3pPr marL="741443" indent="-223862">
              <a:buFont typeface="Wingdings" pitchFamily="2" charset="2"/>
              <a:buChar char=""/>
              <a:tabLst/>
              <a:defRPr>
                <a:latin typeface="+mn-lt"/>
              </a:defRPr>
            </a:lvl3pPr>
            <a:lvl4pPr marL="914498" indent="-173057">
              <a:buFont typeface="Wingdings" pitchFamily="2" charset="2"/>
              <a:buChar char=""/>
              <a:defRPr>
                <a:latin typeface="+mn-lt"/>
              </a:defRPr>
            </a:lvl4pPr>
            <a:lvl5pPr marL="1087555" indent="-173057">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liennummernplatzhalter 3"/>
          <p:cNvSpPr>
            <a:spLocks noGrp="1"/>
          </p:cNvSpPr>
          <p:nvPr>
            <p:ph type="sldNum" sz="quarter" idx="12"/>
          </p:nvPr>
        </p:nvSpPr>
        <p:spPr>
          <a:xfrm>
            <a:off x="11582402" y="6441724"/>
            <a:ext cx="495623" cy="365125"/>
          </a:xfrm>
          <a:prstGeom prst="rect">
            <a:avLst/>
          </a:prstGeom>
        </p:spPr>
        <p:txBody>
          <a:bodyPr/>
          <a:lstStyle/>
          <a:p>
            <a:fld id="{BD271169-D5A2-4E26-9D3F-58E320BF9E89}" type="slidenum">
              <a:rPr lang="en-US" smtClean="0">
                <a:solidFill>
                  <a:srgbClr val="595959">
                    <a:tint val="75000"/>
                  </a:srgbClr>
                </a:solidFill>
              </a:rPr>
              <a:pPr/>
              <a:t>‹#›</a:t>
            </a:fld>
            <a:endParaRPr lang="en-US" dirty="0">
              <a:solidFill>
                <a:srgbClr val="595959">
                  <a:tint val="75000"/>
                </a:srgbClr>
              </a:solidFill>
            </a:endParaRPr>
          </a:p>
        </p:txBody>
      </p:sp>
    </p:spTree>
    <p:extLst>
      <p:ext uri="{BB962C8B-B14F-4D97-AF65-F5344CB8AC3E}">
        <p14:creationId xmlns:p14="http://schemas.microsoft.com/office/powerpoint/2010/main" val="119299595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2853050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and List (one level only)">
    <p:spTree>
      <p:nvGrpSpPr>
        <p:cNvPr id="1" name=""/>
        <p:cNvGrpSpPr/>
        <p:nvPr/>
      </p:nvGrpSpPr>
      <p:grpSpPr>
        <a:xfrm>
          <a:off x="0" y="0"/>
          <a:ext cx="0" cy="0"/>
          <a:chOff x="0" y="0"/>
          <a:chExt cx="0" cy="0"/>
        </a:xfrm>
      </p:grpSpPr>
      <p:sp>
        <p:nvSpPr>
          <p:cNvPr id="18" name="Title Placeholder 1"/>
          <p:cNvSpPr>
            <a:spLocks noGrp="1"/>
          </p:cNvSpPr>
          <p:nvPr>
            <p:ph type="title"/>
          </p:nvPr>
        </p:nvSpPr>
        <p:spPr>
          <a:xfrm>
            <a:off x="609600" y="274637"/>
            <a:ext cx="10972800" cy="563563"/>
          </a:xfrm>
          <a:prstGeom prst="rect">
            <a:avLst/>
          </a:prstGeom>
        </p:spPr>
        <p:txBody>
          <a:bodyPr vert="horz" lIns="91440" tIns="45720" rIns="91440" bIns="45720" rtlCol="0" anchor="t" anchorCtr="0">
            <a:normAutofit/>
          </a:bodyPr>
          <a:lstStyle/>
          <a:p>
            <a:r>
              <a:rPr lang="de-DE"/>
              <a:t>Titelmasterformat durch Klicken bearbeiten</a:t>
            </a:r>
            <a:endParaRPr lang="en-US" dirty="0"/>
          </a:p>
        </p:txBody>
      </p:sp>
      <p:sp>
        <p:nvSpPr>
          <p:cNvPr id="19" name="Text Placeholder 2"/>
          <p:cNvSpPr>
            <a:spLocks noGrp="1"/>
          </p:cNvSpPr>
          <p:nvPr>
            <p:ph idx="1"/>
          </p:nvPr>
        </p:nvSpPr>
        <p:spPr>
          <a:xfrm>
            <a:off x="609600" y="990600"/>
            <a:ext cx="10972800" cy="5181600"/>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20"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F8791E49-C3D4-44F5-B608-9B4E738991C9}" type="datetime1">
              <a:rPr lang="en-US" smtClean="0">
                <a:solidFill>
                  <a:srgbClr val="595959">
                    <a:tint val="75000"/>
                  </a:srgbClr>
                </a:solidFill>
              </a:rPr>
              <a:pPr/>
              <a:t>6/12/2020</a:t>
            </a:fld>
            <a:endParaRPr lang="en-US">
              <a:solidFill>
                <a:srgbClr val="595959">
                  <a:tint val="75000"/>
                </a:srgbClr>
              </a:solidFill>
            </a:endParaRPr>
          </a:p>
        </p:txBody>
      </p:sp>
      <p:sp>
        <p:nvSpPr>
          <p:cNvPr id="22"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solidFill>
                <a:srgbClr val="595959">
                  <a:tint val="75000"/>
                </a:srgbClr>
              </a:solidFill>
            </a:endParaRPr>
          </a:p>
        </p:txBody>
      </p:sp>
      <p:sp>
        <p:nvSpPr>
          <p:cNvPr id="23" name="Slide Number Placeholder 5"/>
          <p:cNvSpPr>
            <a:spLocks noGrp="1"/>
          </p:cNvSpPr>
          <p:nvPr>
            <p:ph type="sldNum" sz="quarter" idx="4"/>
          </p:nvPr>
        </p:nvSpPr>
        <p:spPr>
          <a:xfrm>
            <a:off x="11582402" y="6441724"/>
            <a:ext cx="495623" cy="365125"/>
          </a:xfrm>
          <a:prstGeom prst="rect">
            <a:avLst/>
          </a:prstGeom>
        </p:spPr>
        <p:txBody>
          <a:bodyPr vert="horz" lIns="91440" tIns="45720" rIns="91440" bIns="45720" rtlCol="0" anchor="ctr"/>
          <a:lstStyle>
            <a:lvl1pPr algn="r">
              <a:defRPr sz="1067">
                <a:solidFill>
                  <a:schemeClr val="tx1">
                    <a:tint val="75000"/>
                  </a:schemeClr>
                </a:solidFill>
              </a:defRPr>
            </a:lvl1pPr>
          </a:lstStyle>
          <a:p>
            <a:fld id="{BD271169-D5A2-4E26-9D3F-58E320BF9E89}" type="slidenum">
              <a:rPr lang="en-US" smtClean="0">
                <a:solidFill>
                  <a:srgbClr val="595959">
                    <a:tint val="75000"/>
                  </a:srgbClr>
                </a:solidFill>
              </a:rPr>
              <a:pPr/>
              <a:t>‹#›</a:t>
            </a:fld>
            <a:endParaRPr lang="en-US" dirty="0">
              <a:solidFill>
                <a:srgbClr val="595959">
                  <a:tint val="75000"/>
                </a:srgbClr>
              </a:solidFill>
            </a:endParaRPr>
          </a:p>
        </p:txBody>
      </p:sp>
    </p:spTree>
    <p:extLst>
      <p:ext uri="{BB962C8B-B14F-4D97-AF65-F5344CB8AC3E}">
        <p14:creationId xmlns:p14="http://schemas.microsoft.com/office/powerpoint/2010/main" val="130759680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Rectangle 1"/>
          <p:cNvSpPr/>
          <p:nvPr userDrawn="1"/>
        </p:nvSpPr>
        <p:spPr>
          <a:xfrm rot="5400000">
            <a:off x="8367584" y="3022600"/>
            <a:ext cx="6858000" cy="812800"/>
          </a:xfrm>
          <a:prstGeom prst="rect">
            <a:avLst/>
          </a:prstGeom>
          <a:solidFill>
            <a:srgbClr val="6DC2E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spc="-160" dirty="0">
                <a:solidFill>
                  <a:prstClr val="white"/>
                </a:solidFill>
                <a:latin typeface="Segoe UI Light" pitchFamily="34" charset="0"/>
                <a:ea typeface="Segoe UI" pitchFamily="34" charset="0"/>
                <a:cs typeface="Segoe UI" pitchFamily="34" charset="0"/>
              </a:rPr>
              <a:t>              </a:t>
            </a:r>
            <a:endParaRPr lang="en-US" sz="4000" cap="all" dirty="0">
              <a:solidFill>
                <a:prstClr val="white"/>
              </a:solidFill>
              <a:latin typeface="Segoe UI Light" pitchFamily="34" charset="0"/>
              <a:ea typeface="Segoe UI" pitchFamily="34" charset="0"/>
              <a:cs typeface="Segoe UI" pitchFamily="34" charset="0"/>
            </a:endParaRPr>
          </a:p>
        </p:txBody>
      </p:sp>
      <p:sp>
        <p:nvSpPr>
          <p:cNvPr id="8" name="Text Placeholder 7"/>
          <p:cNvSpPr>
            <a:spLocks noGrp="1"/>
          </p:cNvSpPr>
          <p:nvPr>
            <p:ph type="body" sz="quarter" idx="57" hasCustomPrompt="1"/>
          </p:nvPr>
        </p:nvSpPr>
        <p:spPr>
          <a:xfrm>
            <a:off x="11379200" y="75249"/>
            <a:ext cx="812800" cy="6560502"/>
          </a:xfrm>
          <a:prstGeom prst="rect">
            <a:avLst/>
          </a:prstGeom>
        </p:spPr>
        <p:txBody>
          <a:bodyPr vert="vert" anchor="ctr"/>
          <a:lstStyle>
            <a:lvl1pPr marL="0" indent="0" algn="r">
              <a:buFontTx/>
              <a:buNone/>
              <a:defRPr sz="4000" cap="all" baseline="0">
                <a:solidFill>
                  <a:schemeClr val="bg1"/>
                </a:solidFill>
                <a:latin typeface="Segoe UI Light" pitchFamily="34" charset="0"/>
              </a:defRPr>
            </a:lvl1pPr>
            <a:lvl2pPr marL="457200" indent="0">
              <a:buFontTx/>
              <a:buNone/>
              <a:defRPr sz="4000">
                <a:solidFill>
                  <a:schemeClr val="bg1"/>
                </a:solidFill>
                <a:latin typeface="Segoe UI Light" pitchFamily="34" charset="0"/>
              </a:defRPr>
            </a:lvl2pPr>
            <a:lvl3pPr marL="914400" indent="0">
              <a:buFontTx/>
              <a:buNone/>
              <a:defRPr sz="4000">
                <a:solidFill>
                  <a:schemeClr val="bg1"/>
                </a:solidFill>
                <a:latin typeface="Segoe UI Light" pitchFamily="34" charset="0"/>
              </a:defRPr>
            </a:lvl3pPr>
            <a:lvl4pPr marL="1371600" indent="0">
              <a:buFontTx/>
              <a:buNone/>
              <a:defRPr sz="4000">
                <a:solidFill>
                  <a:schemeClr val="bg1"/>
                </a:solidFill>
                <a:latin typeface="Segoe UI Light" pitchFamily="34" charset="0"/>
              </a:defRPr>
            </a:lvl4pPr>
            <a:lvl5pPr marL="1828800" indent="0">
              <a:buFontTx/>
              <a:buNone/>
              <a:defRPr sz="4000">
                <a:solidFill>
                  <a:schemeClr val="bg1"/>
                </a:solidFill>
                <a:latin typeface="Segoe UI Light" pitchFamily="34" charset="0"/>
              </a:defRPr>
            </a:lvl5pPr>
          </a:lstStyle>
          <a:p>
            <a:pPr lvl="0"/>
            <a:r>
              <a:rPr lang="en-US" dirty="0"/>
              <a:t>Insert Page Title</a:t>
            </a:r>
          </a:p>
        </p:txBody>
      </p:sp>
      <p:sp>
        <p:nvSpPr>
          <p:cNvPr id="5" name="Text Placeholder 4"/>
          <p:cNvSpPr>
            <a:spLocks noGrp="1"/>
          </p:cNvSpPr>
          <p:nvPr>
            <p:ph type="body" sz="quarter" idx="10" hasCustomPrompt="1"/>
          </p:nvPr>
        </p:nvSpPr>
        <p:spPr>
          <a:xfrm>
            <a:off x="305914" y="75249"/>
            <a:ext cx="10768487" cy="769937"/>
          </a:xfrm>
          <a:prstGeom prst="rect">
            <a:avLst/>
          </a:prstGeom>
        </p:spPr>
        <p:txBody>
          <a:bodyPr/>
          <a:lstStyle>
            <a:lvl1pPr marL="0" indent="0">
              <a:buFontTx/>
              <a:buNone/>
              <a:defRPr sz="4400" baseline="0">
                <a:solidFill>
                  <a:srgbClr val="6DC2E9"/>
                </a:solidFill>
                <a:latin typeface="Segoe UI Light" pitchFamily="34" charset="0"/>
              </a:defRPr>
            </a:lvl1pPr>
            <a:lvl2pPr marL="457200" indent="0">
              <a:buFontTx/>
              <a:buNone/>
              <a:defRPr sz="4400"/>
            </a:lvl2pPr>
            <a:lvl3pPr marL="914400" indent="0">
              <a:buFontTx/>
              <a:buNone/>
              <a:defRPr sz="4400"/>
            </a:lvl3pPr>
            <a:lvl4pPr marL="1371600" indent="0">
              <a:buFontTx/>
              <a:buNone/>
              <a:defRPr sz="4400"/>
            </a:lvl4pPr>
            <a:lvl5pPr marL="1828800" indent="0">
              <a:buFontTx/>
              <a:buNone/>
              <a:defRPr sz="4400"/>
            </a:lvl5pPr>
          </a:lstStyle>
          <a:p>
            <a:r>
              <a:rPr lang="en-US" sz="4400" dirty="0">
                <a:solidFill>
                  <a:srgbClr val="6DC2E9"/>
                </a:solidFill>
                <a:latin typeface="Segoe UI Light" pitchFamily="34" charset="0"/>
                <a:ea typeface="Segoe UI" pitchFamily="34" charset="0"/>
                <a:cs typeface="Segoe UI" pitchFamily="34" charset="0"/>
              </a:rPr>
              <a:t>Insert Page Title</a:t>
            </a:r>
          </a:p>
        </p:txBody>
      </p:sp>
      <p:grpSp>
        <p:nvGrpSpPr>
          <p:cNvPr id="13" name="Group 12"/>
          <p:cNvGrpSpPr/>
          <p:nvPr userDrawn="1"/>
        </p:nvGrpSpPr>
        <p:grpSpPr>
          <a:xfrm>
            <a:off x="203201" y="6587499"/>
            <a:ext cx="1303978" cy="215444"/>
            <a:chOff x="228600" y="6587499"/>
            <a:chExt cx="977983" cy="215444"/>
          </a:xfrm>
        </p:grpSpPr>
        <p:sp>
          <p:nvSpPr>
            <p:cNvPr id="14" name="TextBox 13"/>
            <p:cNvSpPr txBox="1"/>
            <p:nvPr userDrawn="1"/>
          </p:nvSpPr>
          <p:spPr>
            <a:xfrm>
              <a:off x="434496" y="6587499"/>
              <a:ext cx="772087" cy="215444"/>
            </a:xfrm>
            <a:prstGeom prst="rect">
              <a:avLst/>
            </a:prstGeom>
            <a:noFill/>
          </p:spPr>
          <p:txBody>
            <a:bodyPr wrap="none" rtlCol="0">
              <a:spAutoFit/>
            </a:bodyPr>
            <a:lstStyle/>
            <a:p>
              <a:r>
                <a:rPr lang="en-US" sz="800" b="1" i="1" dirty="0">
                  <a:solidFill>
                    <a:srgbClr val="505050"/>
                  </a:solidFill>
                  <a:ea typeface="Segoe UI" pitchFamily="34" charset="0"/>
                  <a:cs typeface="Segoe UI" pitchFamily="34" charset="0"/>
                  <a:hlinkClick r:id="" action="ppaction://noaction"/>
                </a:rPr>
                <a:t>Table of Contents</a:t>
              </a:r>
              <a:endParaRPr lang="en-US" sz="800" b="1" i="1" dirty="0">
                <a:solidFill>
                  <a:srgbClr val="505050"/>
                </a:solidFill>
                <a:ea typeface="Segoe UI" pitchFamily="34" charset="0"/>
                <a:cs typeface="Segoe UI" pitchFamily="34" charset="0"/>
              </a:endParaRPr>
            </a:p>
          </p:txBody>
        </p:sp>
        <p:grpSp>
          <p:nvGrpSpPr>
            <p:cNvPr id="15" name="Group 14"/>
            <p:cNvGrpSpPr/>
            <p:nvPr userDrawn="1"/>
          </p:nvGrpSpPr>
          <p:grpSpPr>
            <a:xfrm>
              <a:off x="228600" y="6626925"/>
              <a:ext cx="228600" cy="134653"/>
              <a:chOff x="228600" y="6631834"/>
              <a:chExt cx="228600" cy="134653"/>
            </a:xfrm>
          </p:grpSpPr>
          <p:sp>
            <p:nvSpPr>
              <p:cNvPr id="16" name="Chevron 15"/>
              <p:cNvSpPr/>
              <p:nvPr/>
            </p:nvSpPr>
            <p:spPr>
              <a:xfrm flipH="1">
                <a:off x="228600" y="6631834"/>
                <a:ext cx="95250" cy="134653"/>
              </a:xfrm>
              <a:prstGeom prst="chevron">
                <a:avLst/>
              </a:prstGeom>
              <a:solidFill>
                <a:srgbClr val="6DC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95959"/>
                  </a:solidFill>
                </a:endParaRPr>
              </a:p>
            </p:txBody>
          </p:sp>
          <p:sp>
            <p:nvSpPr>
              <p:cNvPr id="17" name="Chevron 16"/>
              <p:cNvSpPr/>
              <p:nvPr/>
            </p:nvSpPr>
            <p:spPr>
              <a:xfrm flipH="1">
                <a:off x="295275" y="6631834"/>
                <a:ext cx="95250" cy="134653"/>
              </a:xfrm>
              <a:prstGeom prst="chevron">
                <a:avLst/>
              </a:prstGeom>
              <a:solidFill>
                <a:srgbClr val="6DC2E9">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95959"/>
                  </a:solidFill>
                </a:endParaRPr>
              </a:p>
            </p:txBody>
          </p:sp>
          <p:sp>
            <p:nvSpPr>
              <p:cNvPr id="18" name="Chevron 17"/>
              <p:cNvSpPr/>
              <p:nvPr/>
            </p:nvSpPr>
            <p:spPr>
              <a:xfrm flipH="1">
                <a:off x="361950" y="6631834"/>
                <a:ext cx="95250" cy="134653"/>
              </a:xfrm>
              <a:prstGeom prst="chevron">
                <a:avLst/>
              </a:prstGeom>
              <a:solidFill>
                <a:srgbClr val="6DC2E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95959"/>
                  </a:solidFill>
                </a:endParaRPr>
              </a:p>
            </p:txBody>
          </p:sp>
        </p:grpSp>
      </p:grpSp>
    </p:spTree>
    <p:extLst>
      <p:ext uri="{BB962C8B-B14F-4D97-AF65-F5344CB8AC3E}">
        <p14:creationId xmlns:p14="http://schemas.microsoft.com/office/powerpoint/2010/main" val="423473611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2"/>
            <a:ext cx="2844800" cy="365125"/>
          </a:xfrm>
          <a:prstGeom prst="rect">
            <a:avLst/>
          </a:prstGeom>
        </p:spPr>
        <p:txBody>
          <a:bodyPr/>
          <a:lstStyle/>
          <a:p>
            <a:endParaRPr lang="en-US">
              <a:solidFill>
                <a:srgbClr val="595959"/>
              </a:solidFill>
            </a:endParaRPr>
          </a:p>
        </p:txBody>
      </p:sp>
      <p:sp>
        <p:nvSpPr>
          <p:cNvPr id="4" name="Footer Placeholder 3"/>
          <p:cNvSpPr>
            <a:spLocks noGrp="1"/>
          </p:cNvSpPr>
          <p:nvPr>
            <p:ph type="ftr" sz="quarter" idx="11"/>
          </p:nvPr>
        </p:nvSpPr>
        <p:spPr>
          <a:xfrm>
            <a:off x="4165600" y="6356352"/>
            <a:ext cx="3860800" cy="365125"/>
          </a:xfrm>
          <a:prstGeom prst="rect">
            <a:avLst/>
          </a:prstGeom>
        </p:spPr>
        <p:txBody>
          <a:bodyPr/>
          <a:lstStyle/>
          <a:p>
            <a:endParaRPr lang="en-US">
              <a:solidFill>
                <a:srgbClr val="595959"/>
              </a:solidFill>
            </a:endParaRPr>
          </a:p>
        </p:txBody>
      </p:sp>
      <p:sp>
        <p:nvSpPr>
          <p:cNvPr id="5" name="Slide Number Placeholder 4"/>
          <p:cNvSpPr>
            <a:spLocks noGrp="1"/>
          </p:cNvSpPr>
          <p:nvPr>
            <p:ph type="sldNum" sz="quarter" idx="12"/>
          </p:nvPr>
        </p:nvSpPr>
        <p:spPr>
          <a:xfrm>
            <a:off x="11572241" y="6413822"/>
            <a:ext cx="619760" cy="365125"/>
          </a:xfrm>
          <a:prstGeom prst="rect">
            <a:avLst/>
          </a:prstGeom>
        </p:spPr>
        <p:txBody>
          <a:bodyPr/>
          <a:lstStyle/>
          <a:p>
            <a:fld id="{BD271169-D5A2-4E26-9D3F-58E320BF9E89}" type="slidenum">
              <a:rPr lang="en-US" smtClean="0">
                <a:solidFill>
                  <a:srgbClr val="595959"/>
                </a:solidFill>
              </a:rPr>
              <a:pPr/>
              <a:t>‹#›</a:t>
            </a:fld>
            <a:endParaRPr lang="en-US">
              <a:solidFill>
                <a:srgbClr val="595959"/>
              </a:solidFill>
            </a:endParaRPr>
          </a:p>
        </p:txBody>
      </p:sp>
      <p:sp>
        <p:nvSpPr>
          <p:cNvPr id="7" name="Text Placeholder 2"/>
          <p:cNvSpPr>
            <a:spLocks noGrp="1"/>
          </p:cNvSpPr>
          <p:nvPr>
            <p:ph idx="1"/>
          </p:nvPr>
        </p:nvSpPr>
        <p:spPr>
          <a:xfrm>
            <a:off x="609600" y="990600"/>
            <a:ext cx="10972800" cy="5181600"/>
          </a:xfrm>
          <a:prstGeom prst="rect">
            <a:avLst/>
          </a:prstGeom>
        </p:spPr>
        <p:txBody>
          <a:bodyPr vert="horz" lIns="91440" tIns="45720" rIns="91440" bIns="45720" rtlCol="0">
            <a:normAutofit/>
          </a:bodyPr>
          <a:lstStyle>
            <a:lvl1pPr marL="609585" indent="-609585">
              <a:buFont typeface="+mj-lt"/>
              <a:buAutoNum type="arabicPeriod"/>
              <a:defRPr>
                <a:latin typeface="Consolas" pitchFamily="49" charset="0"/>
                <a:cs typeface="Consolas" pitchFamily="49" charset="0"/>
              </a:defRPr>
            </a:lvl1pPr>
            <a:lvl2pPr marL="822939" indent="-457189">
              <a:buFont typeface="+mj-lt"/>
              <a:buAutoNum type="arabicPeriod"/>
              <a:defRPr>
                <a:latin typeface="Consolas" pitchFamily="49" charset="0"/>
                <a:cs typeface="Consolas" pitchFamily="49" charset="0"/>
              </a:defRPr>
            </a:lvl2pPr>
            <a:lvl3pPr marL="1127732" indent="-457189">
              <a:buFont typeface="+mj-lt"/>
              <a:buAutoNum type="arabicPeriod"/>
              <a:defRPr>
                <a:latin typeface="Consolas" pitchFamily="49" charset="0"/>
                <a:cs typeface="Consolas" pitchFamily="49" charset="0"/>
              </a:defRPr>
            </a:lvl3pPr>
            <a:lvl4pPr marL="1280128" indent="-304792">
              <a:buFont typeface="+mj-lt"/>
              <a:buAutoNum type="arabicPeriod"/>
              <a:defRPr>
                <a:latin typeface="Consolas" pitchFamily="49" charset="0"/>
                <a:cs typeface="Consolas" pitchFamily="49" charset="0"/>
              </a:defRPr>
            </a:lvl4pPr>
            <a:lvl5pPr marL="1584920" indent="-304792">
              <a:buFont typeface="+mj-lt"/>
              <a:buAutoNum type="arabicPeriod"/>
              <a:defRPr>
                <a:latin typeface="Consolas" pitchFamily="49" charset="0"/>
                <a:cs typeface="Consolas" pitchFamily="49" charset="0"/>
              </a:defRPr>
            </a:lvl5pPr>
          </a:lstStyle>
          <a:p>
            <a:pPr lvl="0"/>
            <a:r>
              <a:rPr lang="en-US"/>
              <a:t>Click to edit Master text styles</a:t>
            </a:r>
          </a:p>
        </p:txBody>
      </p:sp>
    </p:spTree>
    <p:extLst>
      <p:ext uri="{BB962C8B-B14F-4D97-AF65-F5344CB8AC3E}">
        <p14:creationId xmlns:p14="http://schemas.microsoft.com/office/powerpoint/2010/main" val="160023205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Text Placeholder 4"/>
          <p:cNvSpPr>
            <a:spLocks noGrp="1"/>
          </p:cNvSpPr>
          <p:nvPr>
            <p:ph type="body" sz="quarter" idx="10"/>
          </p:nvPr>
        </p:nvSpPr>
        <p:spPr>
          <a:xfrm>
            <a:off x="508000" y="1420814"/>
            <a:ext cx="11176000" cy="176458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668484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GO_Conten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11227087" y="6553200"/>
            <a:ext cx="832960" cy="304800"/>
          </a:xfrm>
          <a:prstGeom prst="rect">
            <a:avLst/>
          </a:prstGeom>
        </p:spPr>
        <p:txBody>
          <a:bodyPr/>
          <a:lstStyle/>
          <a:p>
            <a:fld id="{3C26A28D-B560-4C23-BBAB-57345688519F}" type="slidenum">
              <a:rPr lang="en-US" smtClean="0">
                <a:solidFill>
                  <a:prstClr val="black">
                    <a:tint val="75000"/>
                  </a:prstClr>
                </a:solidFill>
              </a:rPr>
              <a:pPr/>
              <a:t>‹#›</a:t>
            </a:fld>
            <a:endParaRPr lang="en-US" dirty="0">
              <a:solidFill>
                <a:prstClr val="black">
                  <a:tint val="75000"/>
                </a:prstClr>
              </a:solidFill>
            </a:endParaRPr>
          </a:p>
        </p:txBody>
      </p:sp>
      <p:sp>
        <p:nvSpPr>
          <p:cNvPr id="8" name="Text Placeholder 2"/>
          <p:cNvSpPr>
            <a:spLocks noGrp="1"/>
          </p:cNvSpPr>
          <p:nvPr>
            <p:ph idx="1" hasCustomPrompt="1"/>
          </p:nvPr>
        </p:nvSpPr>
        <p:spPr>
          <a:xfrm>
            <a:off x="1625600" y="1600199"/>
            <a:ext cx="9753600" cy="4572000"/>
          </a:xfrm>
          <a:prstGeom prst="rect">
            <a:avLst/>
          </a:prstGeom>
        </p:spPr>
        <p:txBody>
          <a:bodyPr vert="horz" lIns="91440" tIns="45720" rIns="91440" bIns="45720" rtlCol="0">
            <a:normAutofit/>
          </a:bodyPr>
          <a:lstStyle>
            <a:lvl1pPr>
              <a:spcAft>
                <a:spcPts val="600"/>
              </a:spcAft>
              <a:defRPr>
                <a:latin typeface="Trebuchet MS"/>
                <a:cs typeface="Trebuchet MS"/>
              </a:defRPr>
            </a:lvl1pPr>
            <a:lvl2pPr marL="458788" indent="-230188">
              <a:spcAft>
                <a:spcPts val="600"/>
              </a:spcAft>
              <a:defRPr>
                <a:latin typeface="Trebuchet MS"/>
                <a:cs typeface="Trebuchet MS"/>
              </a:defRPr>
            </a:lvl2pPr>
            <a:lvl3pPr>
              <a:spcAft>
                <a:spcPts val="600"/>
              </a:spcAft>
              <a:defRPr>
                <a:latin typeface="Trebuchet MS"/>
                <a:cs typeface="Trebuchet MS"/>
              </a:defRPr>
            </a:lvl3pPr>
          </a:lstStyle>
          <a:p>
            <a:pPr lvl="0"/>
            <a:r>
              <a:rPr lang="en-US" dirty="0"/>
              <a:t>Click to edit master text styles</a:t>
            </a:r>
          </a:p>
          <a:p>
            <a:pPr lvl="1"/>
            <a:r>
              <a:rPr lang="en-US" dirty="0"/>
              <a:t>Second level</a:t>
            </a:r>
          </a:p>
          <a:p>
            <a:pPr lvl="2"/>
            <a:r>
              <a:rPr lang="en-US" dirty="0"/>
              <a:t>Third level</a:t>
            </a:r>
          </a:p>
        </p:txBody>
      </p:sp>
      <p:sp>
        <p:nvSpPr>
          <p:cNvPr id="9" name="Title Placeholder 1"/>
          <p:cNvSpPr>
            <a:spLocks noGrp="1"/>
          </p:cNvSpPr>
          <p:nvPr>
            <p:ph type="title" hasCustomPrompt="1"/>
          </p:nvPr>
        </p:nvSpPr>
        <p:spPr bwMode="white">
          <a:xfrm>
            <a:off x="1615019" y="236541"/>
            <a:ext cx="8842336" cy="914400"/>
          </a:xfrm>
          <a:prstGeom prst="rect">
            <a:avLst/>
          </a:prstGeom>
        </p:spPr>
        <p:txBody>
          <a:bodyPr vert="horz" lIns="91440" tIns="45720" rIns="91440" bIns="45720" rtlCol="0" anchor="ctr">
            <a:noAutofit/>
          </a:bodyPr>
          <a:lstStyle/>
          <a:p>
            <a:r>
              <a:rPr lang="en-US" dirty="0"/>
              <a:t>Click to Edit TITLE</a:t>
            </a:r>
          </a:p>
        </p:txBody>
      </p:sp>
    </p:spTree>
    <p:extLst>
      <p:ext uri="{BB962C8B-B14F-4D97-AF65-F5344CB8AC3E}">
        <p14:creationId xmlns:p14="http://schemas.microsoft.com/office/powerpoint/2010/main" val="95590722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534713" y="1600202"/>
            <a:ext cx="10972800" cy="4525963"/>
          </a:xfrm>
          <a:prstGeom prst="rect">
            <a:avLst/>
          </a:prstGeom>
        </p:spPr>
        <p:txBody>
          <a:bodyPr/>
          <a:lstStyle>
            <a:lvl1pPr>
              <a:buNone/>
              <a:defRPr sz="3200"/>
            </a:lvl1pPr>
          </a:lstStyle>
          <a:p>
            <a:pPr lvl="0"/>
            <a:r>
              <a:rPr lang="en-US" sz="3600" baseline="30000">
                <a:solidFill>
                  <a:schemeClr val="tx1">
                    <a:lumMod val="65000"/>
                    <a:lumOff val="35000"/>
                  </a:schemeClr>
                </a:solidFill>
              </a:rPr>
              <a:t>Click to edit Master text styles</a:t>
            </a:r>
          </a:p>
        </p:txBody>
      </p:sp>
      <p:sp>
        <p:nvSpPr>
          <p:cNvPr id="9" name="Text Placeholder 17"/>
          <p:cNvSpPr>
            <a:spLocks noGrp="1"/>
          </p:cNvSpPr>
          <p:nvPr>
            <p:ph type="body" sz="quarter" idx="11" hasCustomPrompt="1"/>
          </p:nvPr>
        </p:nvSpPr>
        <p:spPr>
          <a:xfrm>
            <a:off x="534714" y="394688"/>
            <a:ext cx="8529137" cy="314325"/>
          </a:xfrm>
          <a:prstGeom prst="rect">
            <a:avLst/>
          </a:prstGeom>
        </p:spPr>
        <p:txBody>
          <a:bodyPr vert="horz"/>
          <a:lstStyle>
            <a:lvl1pPr marL="0" indent="0">
              <a:spcBef>
                <a:spcPts val="0"/>
              </a:spcBef>
              <a:buNone/>
              <a:defRPr sz="2400" b="0" i="0" baseline="0">
                <a:solidFill>
                  <a:schemeClr val="tx1">
                    <a:lumMod val="65000"/>
                    <a:lumOff val="35000"/>
                  </a:schemeClr>
                </a:solidFill>
              </a:defRPr>
            </a:lvl1pPr>
          </a:lstStyle>
          <a:p>
            <a:pPr lvl="0"/>
            <a:r>
              <a:rPr lang="en-US" dirty="0"/>
              <a:t>Click to add title (title case)</a:t>
            </a:r>
          </a:p>
        </p:txBody>
      </p:sp>
    </p:spTree>
    <p:extLst>
      <p:ext uri="{BB962C8B-B14F-4D97-AF65-F5344CB8AC3E}">
        <p14:creationId xmlns:p14="http://schemas.microsoft.com/office/powerpoint/2010/main" val="3248267997"/>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22755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9"/>
            <a:ext cx="3632388" cy="2583813"/>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dirty="0"/>
              <a:t>Drop photo here</a:t>
            </a:r>
          </a:p>
        </p:txBody>
      </p:sp>
      <p:sp>
        <p:nvSpPr>
          <p:cNvPr id="12" name="Picture Placeholder 10"/>
          <p:cNvSpPr>
            <a:spLocks noGrp="1"/>
          </p:cNvSpPr>
          <p:nvPr>
            <p:ph type="pic" sz="quarter" idx="15" hasCustomPrompt="1"/>
          </p:nvPr>
        </p:nvSpPr>
        <p:spPr>
          <a:xfrm>
            <a:off x="4281364" y="1179839"/>
            <a:ext cx="3623051" cy="2583813"/>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dirty="0"/>
              <a:t>Drop photo here</a:t>
            </a:r>
          </a:p>
        </p:txBody>
      </p:sp>
      <p:sp>
        <p:nvSpPr>
          <p:cNvPr id="13" name="Picture Placeholder 10"/>
          <p:cNvSpPr>
            <a:spLocks noGrp="1"/>
          </p:cNvSpPr>
          <p:nvPr>
            <p:ph type="pic" sz="quarter" idx="16" hasCustomPrompt="1"/>
          </p:nvPr>
        </p:nvSpPr>
        <p:spPr>
          <a:xfrm>
            <a:off x="8126964" y="1179838"/>
            <a:ext cx="3634001" cy="2583814"/>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dirty="0"/>
              <a:t>Drop photo here</a:t>
            </a:r>
          </a:p>
        </p:txBody>
      </p:sp>
      <p:sp>
        <p:nvSpPr>
          <p:cNvPr id="5" name="Text Placeholder 4"/>
          <p:cNvSpPr>
            <a:spLocks noGrp="1"/>
          </p:cNvSpPr>
          <p:nvPr>
            <p:ph type="body" sz="quarter" idx="11" hasCustomPrompt="1"/>
          </p:nvPr>
        </p:nvSpPr>
        <p:spPr>
          <a:xfrm>
            <a:off x="426425" y="3986232"/>
            <a:ext cx="3630520" cy="1166986"/>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9" name="Text Placeholder 4"/>
          <p:cNvSpPr>
            <a:spLocks noGrp="1"/>
          </p:cNvSpPr>
          <p:nvPr>
            <p:ph type="body" sz="quarter" idx="12" hasCustomPrompt="1"/>
          </p:nvPr>
        </p:nvSpPr>
        <p:spPr>
          <a:xfrm>
            <a:off x="4281361" y="3986232"/>
            <a:ext cx="3623051" cy="1166986"/>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0" name="Text Placeholder 4"/>
          <p:cNvSpPr>
            <a:spLocks noGrp="1"/>
          </p:cNvSpPr>
          <p:nvPr>
            <p:ph type="body" sz="quarter" idx="13" hasCustomPrompt="1"/>
          </p:nvPr>
        </p:nvSpPr>
        <p:spPr>
          <a:xfrm>
            <a:off x="8126964" y="3986232"/>
            <a:ext cx="3630520" cy="1166986"/>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dirty="0"/>
              <a:t>Paragraph title Segoe UI Regular bold 14</a:t>
            </a:r>
          </a:p>
          <a:p>
            <a:pPr lvl="1"/>
            <a:r>
              <a:rPr lang="en-US" dirty="0"/>
              <a:t>Body copy Segoe Regular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a:t>
            </a:r>
            <a:r>
              <a:rPr lang="en-US" dirty="0" err="1"/>
              <a:t>Ut</a:t>
            </a:r>
            <a:r>
              <a:rPr lang="en-US" dirty="0"/>
              <a:t> </a:t>
            </a:r>
            <a:r>
              <a:rPr lang="en-US" dirty="0" err="1"/>
              <a:t>enim</a:t>
            </a:r>
            <a:r>
              <a:rPr lang="en-US" dirty="0"/>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dirty="0"/>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09"/>
            <a:ext cx="11326086" cy="96950"/>
            <a:chOff x="445128" y="6559056"/>
            <a:chExt cx="11553197" cy="9888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1004242" cy="9888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5122937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873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1811764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5804082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27448093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8000813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4003313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458212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6981739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13013039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 looking at a computer.&#10;&#10;Description automatically generated">
            <a:extLst>
              <a:ext uri="{FF2B5EF4-FFF2-40B4-BE49-F238E27FC236}">
                <a16:creationId xmlns:a16="http://schemas.microsoft.com/office/drawing/2014/main" id="{6A1ED83B-A953-4CFF-8152-43EEBCEEEAF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1327647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462224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3664510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7093322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7903662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95485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4653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46083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3617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0327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11848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82676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88492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04425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397852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321971-AF4B-4984-B548-54CA3F398AD8}"/>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8F6C7793-6A9A-4F7C-ABEC-0098B9307007}"/>
              </a:ext>
            </a:extLst>
          </p:cNvPr>
          <p:cNvSpPr/>
          <p:nvPr userDrawn="1"/>
        </p:nvSpPr>
        <p:spPr bwMode="auto">
          <a:xfrm>
            <a:off x="0" y="0"/>
            <a:ext cx="12188951" cy="6858000"/>
          </a:xfrm>
          <a:prstGeom prst="rect">
            <a:avLst/>
          </a:prstGeom>
          <a:solidFill>
            <a:schemeClr val="tx2">
              <a:lumMod val="75000"/>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 name="Object 1"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30" name="think-cell Slide" r:id="rId5" imgW="378" imgH="377" progId="TCLayout.ActiveDocument.1">
                  <p:embed/>
                </p:oleObj>
              </mc:Choice>
              <mc:Fallback>
                <p:oleObj name="think-cell Slide" r:id="rId5" imgW="378" imgH="377"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9" name="Title 1"/>
          <p:cNvSpPr>
            <a:spLocks noGrp="1"/>
          </p:cNvSpPr>
          <p:nvPr>
            <p:ph type="title" hasCustomPrompt="1"/>
          </p:nvPr>
        </p:nvSpPr>
        <p:spPr>
          <a:xfrm>
            <a:off x="584200" y="3282431"/>
            <a:ext cx="8964185" cy="1015663"/>
          </a:xfrm>
          <a:noFill/>
        </p:spPr>
        <p:txBody>
          <a:bodyPr lIns="0" tIns="91440" rIns="0" bIns="91440" anchor="b" anchorCtr="0"/>
          <a:lstStyle>
            <a:lvl1pPr>
              <a:defRPr sz="5400" spc="-98" baseline="0">
                <a:solidFill>
                  <a:schemeClr val="bg1"/>
                </a:solidFill>
                <a:latin typeface="+mj-lt"/>
              </a:defRPr>
            </a:lvl1pPr>
          </a:lstStyle>
          <a:p>
            <a:r>
              <a:rPr lang="en-US"/>
              <a:t>Presentation title</a:t>
            </a:r>
          </a:p>
        </p:txBody>
      </p:sp>
      <p:sp>
        <p:nvSpPr>
          <p:cNvPr id="5" name="Text Placeholder 4"/>
          <p:cNvSpPr>
            <a:spLocks noGrp="1"/>
          </p:cNvSpPr>
          <p:nvPr>
            <p:ph type="body" sz="quarter" idx="12" hasCustomPrompt="1"/>
          </p:nvPr>
        </p:nvSpPr>
        <p:spPr>
          <a:xfrm>
            <a:off x="584200" y="4299393"/>
            <a:ext cx="7171337" cy="1792326"/>
          </a:xfrm>
          <a:noFill/>
        </p:spPr>
        <p:txBody>
          <a:bodyPr lIns="0" tIns="109728" rIns="0" bIns="109728">
            <a:noAutofit/>
          </a:bodyPr>
          <a:lstStyle>
            <a:lvl1pPr marL="0" indent="0">
              <a:spcBef>
                <a:spcPts val="0"/>
              </a:spcBef>
              <a:buNone/>
              <a:defRPr sz="2400" spc="0" baseline="0">
                <a:solidFill>
                  <a:schemeClr val="bg1"/>
                </a:solidFill>
                <a:latin typeface="+mn-lt"/>
                <a:cs typeface="Segoe UI Semilight" panose="020B0402040204020203" pitchFamily="34" charset="0"/>
              </a:defRPr>
            </a:lvl1pPr>
          </a:lstStyle>
          <a:p>
            <a:pPr lvl="0"/>
            <a:r>
              <a:rPr lang="en-US"/>
              <a:t>Speaker Name</a:t>
            </a:r>
          </a:p>
        </p:txBody>
      </p:sp>
      <p:pic>
        <p:nvPicPr>
          <p:cNvPr id="4" name="MS logo white - EMF" descr="Microsoft logo white text version">
            <a:extLst>
              <a:ext uri="{FF2B5EF4-FFF2-40B4-BE49-F238E27FC236}">
                <a16:creationId xmlns:a16="http://schemas.microsoft.com/office/drawing/2014/main" id="{EDAE392E-3D49-4B7A-A379-EF93550468CA}"/>
              </a:ext>
            </a:extLst>
          </p:cNvPr>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77182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305021572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_Title_Content">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2942894" y="8425753"/>
            <a:ext cx="1416893" cy="376648"/>
          </a:xfrm>
          <a:prstGeom prst="rect">
            <a:avLst/>
          </a:prstGeom>
        </p:spPr>
        <p:txBody>
          <a:bodyPr vert="horz" wrap="square" lIns="91401" tIns="91401" rIns="91401" bIns="91401" rtlCol="0" anchor="t">
            <a:noAutofit/>
          </a:bodyPr>
          <a:lstStyle/>
          <a:p>
            <a:pPr marL="0" marR="0" lvl="0" indent="0" algn="ctr" defTabSz="931933" rtl="0" eaLnBrk="1" fontAlgn="auto" latinLnBrk="0" hangingPunct="1">
              <a:lnSpc>
                <a:spcPct val="90000"/>
              </a:lnSpc>
              <a:spcBef>
                <a:spcPts val="0"/>
              </a:spcBef>
              <a:spcAft>
                <a:spcPts val="600"/>
              </a:spcAft>
              <a:buClrTx/>
              <a:buSzTx/>
              <a:buFontTx/>
              <a:buNone/>
              <a:tabLst/>
              <a:defRPr/>
            </a:pPr>
            <a:endParaRPr kumimoji="0" lang="en-US" sz="1174" b="0" i="0" u="none" strike="noStrike" kern="0" cap="none" spc="0" normalizeH="0" baseline="0" noProof="0" dirty="0">
              <a:ln>
                <a:noFill/>
              </a:ln>
              <a:solidFill>
                <a:srgbClr val="FFFFFF"/>
              </a:solidFill>
              <a:effectLst/>
              <a:uLnTx/>
              <a:uFillTx/>
              <a:latin typeface="Segoe UI Light"/>
              <a:ea typeface="Segoe UI" pitchFamily="34" charset="0"/>
              <a:cs typeface="Segoe UI Light" panose="020B0502040204020203" pitchFamily="34" charset="0"/>
            </a:endParaRPr>
          </a:p>
        </p:txBody>
      </p:sp>
      <p:sp>
        <p:nvSpPr>
          <p:cNvPr id="3" name="Rectangle 2" descr="Bounce Left:  Rectangle 17"/>
          <p:cNvSpPr/>
          <p:nvPr/>
        </p:nvSpPr>
        <p:spPr bwMode="auto">
          <a:xfrm>
            <a:off x="1487" y="6812694"/>
            <a:ext cx="12189648" cy="44821"/>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descr="Bounce Left:  Rectangle 17"/>
          <p:cNvSpPr/>
          <p:nvPr/>
        </p:nvSpPr>
        <p:spPr bwMode="auto">
          <a:xfrm flipV="1">
            <a:off x="1487" y="-62550"/>
            <a:ext cx="12189648" cy="1395416"/>
          </a:xfrm>
          <a:prstGeom prst="rect">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 Placeholder 13"/>
          <p:cNvSpPr>
            <a:spLocks noGrp="1"/>
          </p:cNvSpPr>
          <p:nvPr>
            <p:ph type="body" sz="quarter" idx="10" hasCustomPrompt="1"/>
          </p:nvPr>
        </p:nvSpPr>
        <p:spPr>
          <a:xfrm>
            <a:off x="493345" y="277605"/>
            <a:ext cx="11205310" cy="724246"/>
          </a:xfrm>
        </p:spPr>
        <p:txBody>
          <a:bodyPr lIns="0" tIns="0" rIns="0" bIns="0" anchor="ctr">
            <a:noAutofit/>
          </a:bodyPr>
          <a:lstStyle>
            <a:lvl1pPr algn="ctr">
              <a:defRPr lang="en-US" sz="3725" kern="1200" spc="0" baseline="0" dirty="0" smtClean="0">
                <a:solidFill>
                  <a:schemeClr val="bg1"/>
                </a:solidFill>
                <a:latin typeface="+mj-lt"/>
                <a:ea typeface="Segoe UI Semibold" panose="020B0702040204020203" pitchFamily="34" charset="0"/>
                <a:cs typeface="Segoe UI Semibold" panose="020B0702040204020203" pitchFamily="34" charset="0"/>
              </a:defRPr>
            </a:lvl1pPr>
            <a:lvl2pPr marL="329460" indent="0">
              <a:buNone/>
              <a:defRPr/>
            </a:lvl2pPr>
          </a:lstStyle>
          <a:p>
            <a:pPr lvl="0"/>
            <a:r>
              <a:rPr lang="en-US" dirty="0"/>
              <a:t>Title</a:t>
            </a:r>
          </a:p>
        </p:txBody>
      </p:sp>
      <p:sp>
        <p:nvSpPr>
          <p:cNvPr id="6" name="Text Placeholder 5"/>
          <p:cNvSpPr>
            <a:spLocks noGrp="1"/>
          </p:cNvSpPr>
          <p:nvPr>
            <p:ph type="body" sz="quarter" idx="11"/>
          </p:nvPr>
        </p:nvSpPr>
        <p:spPr>
          <a:xfrm>
            <a:off x="493345" y="1690641"/>
            <a:ext cx="11205310" cy="4762825"/>
          </a:xfrm>
        </p:spPr>
        <p:txBody>
          <a:bodyPr/>
          <a:lstStyle>
            <a:lvl1pPr marL="336145" indent="-336145">
              <a:spcBef>
                <a:spcPts val="0"/>
              </a:spcBef>
              <a:buClr>
                <a:srgbClr val="505050"/>
              </a:buClr>
              <a:buFont typeface="Arial" panose="020B0604020202020204" pitchFamily="34" charset="0"/>
              <a:buChar char="•"/>
              <a:defRPr sz="2353">
                <a:solidFill>
                  <a:srgbClr val="505050"/>
                </a:solidFill>
              </a:defRPr>
            </a:lvl1pPr>
            <a:lvl2pPr marL="923278" indent="-336080">
              <a:spcBef>
                <a:spcPts val="0"/>
              </a:spcBef>
              <a:buClr>
                <a:srgbClr val="505050"/>
              </a:buClr>
              <a:buFont typeface="Arial" panose="020B0604020202020204" pitchFamily="34" charset="0"/>
              <a:buChar char="•"/>
              <a:defRPr>
                <a:solidFill>
                  <a:srgbClr val="505050"/>
                </a:solidFill>
              </a:defRPr>
            </a:lvl2pPr>
            <a:lvl3pPr marL="1250130" indent="-336080">
              <a:spcBef>
                <a:spcPts val="0"/>
              </a:spcBef>
              <a:buClr>
                <a:srgbClr val="505050"/>
              </a:buClr>
              <a:buFont typeface="Arial" panose="020B0604020202020204" pitchFamily="34" charset="0"/>
              <a:buChar char="•"/>
              <a:defRPr>
                <a:solidFill>
                  <a:srgbClr val="505050"/>
                </a:solidFill>
              </a:defRPr>
            </a:lvl3pPr>
            <a:lvl4pPr marL="1707154" indent="-336080">
              <a:spcBef>
                <a:spcPts val="0"/>
              </a:spcBef>
              <a:buClr>
                <a:srgbClr val="505050"/>
              </a:buClr>
              <a:buFont typeface="Arial" panose="020B0604020202020204" pitchFamily="34" charset="0"/>
              <a:buChar char="•"/>
              <a:defRPr>
                <a:solidFill>
                  <a:srgbClr val="505050"/>
                </a:solidFill>
              </a:defRPr>
            </a:lvl4pPr>
            <a:lvl5pPr marL="2164178" indent="-336080">
              <a:spcBef>
                <a:spcPts val="0"/>
              </a:spcBef>
              <a:buClr>
                <a:srgbClr val="505050"/>
              </a:buClr>
              <a:buFont typeface="Arial" panose="020B0604020202020204" pitchFamily="34" charset="0"/>
              <a:buChar char="•"/>
              <a:defRPr>
                <a:solidFill>
                  <a:srgbClr val="50505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3162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8090E-B1B7-4E9A-89C5-2061DE787B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1A940B-099F-49FA-90E9-DACC413052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E47BFD-CD28-40CE-BA7C-2691D4C920DD}"/>
              </a:ext>
            </a:extLst>
          </p:cNvPr>
          <p:cNvSpPr>
            <a:spLocks noGrp="1"/>
          </p:cNvSpPr>
          <p:nvPr>
            <p:ph type="dt" sz="half" idx="10"/>
          </p:nvPr>
        </p:nvSpPr>
        <p:spPr/>
        <p:txBody>
          <a:bodyPr/>
          <a:lstStyle/>
          <a:p>
            <a:fld id="{1D694538-6B9C-46D1-8F54-EC9379C33896}" type="datetimeFigureOut">
              <a:rPr lang="en-US" smtClean="0"/>
              <a:t>6/12/2020</a:t>
            </a:fld>
            <a:endParaRPr lang="en-US"/>
          </a:p>
        </p:txBody>
      </p:sp>
      <p:sp>
        <p:nvSpPr>
          <p:cNvPr id="5" name="Footer Placeholder 4">
            <a:extLst>
              <a:ext uri="{FF2B5EF4-FFF2-40B4-BE49-F238E27FC236}">
                <a16:creationId xmlns:a16="http://schemas.microsoft.com/office/drawing/2014/main" id="{22EF07FF-1002-4743-910C-B03F4C50F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D63B6F-7ED6-424E-A717-469F2F61C583}"/>
              </a:ext>
            </a:extLst>
          </p:cNvPr>
          <p:cNvSpPr>
            <a:spLocks noGrp="1"/>
          </p:cNvSpPr>
          <p:nvPr>
            <p:ph type="sldNum" sz="quarter" idx="12"/>
          </p:nvPr>
        </p:nvSpPr>
        <p:spPr/>
        <p:txBody>
          <a:bodyPr/>
          <a:lstStyle/>
          <a:p>
            <a:fld id="{B9A4FF00-7AF4-49B9-BD10-415E6FFF29E9}" type="slidenum">
              <a:rPr lang="en-US" smtClean="0"/>
              <a:t>‹#›</a:t>
            </a:fld>
            <a:endParaRPr lang="en-US"/>
          </a:p>
        </p:txBody>
      </p:sp>
    </p:spTree>
    <p:extLst>
      <p:ext uri="{BB962C8B-B14F-4D97-AF65-F5344CB8AC3E}">
        <p14:creationId xmlns:p14="http://schemas.microsoft.com/office/powerpoint/2010/main" val="30411979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06753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ection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Section title </a:t>
            </a:r>
          </a:p>
        </p:txBody>
      </p:sp>
      <p:grpSp>
        <p:nvGrpSpPr>
          <p:cNvPr id="8" name="Group 7">
            <a:extLst>
              <a:ext uri="{FF2B5EF4-FFF2-40B4-BE49-F238E27FC236}">
                <a16:creationId xmlns:a16="http://schemas.microsoft.com/office/drawing/2014/main" id="{0C904686-1582-4110-8932-0DA530CDB97B}"/>
              </a:ext>
            </a:extLst>
          </p:cNvPr>
          <p:cNvGrpSpPr/>
          <p:nvPr userDrawn="1"/>
        </p:nvGrpSpPr>
        <p:grpSpPr>
          <a:xfrm>
            <a:off x="7608892" y="1405230"/>
            <a:ext cx="3222616" cy="3703096"/>
            <a:chOff x="7578734" y="1512789"/>
            <a:chExt cx="3222616" cy="3703096"/>
          </a:xfrm>
        </p:grpSpPr>
        <p:grpSp>
          <p:nvGrpSpPr>
            <p:cNvPr id="10" name="Group 9">
              <a:extLst>
                <a:ext uri="{FF2B5EF4-FFF2-40B4-BE49-F238E27FC236}">
                  <a16:creationId xmlns:a16="http://schemas.microsoft.com/office/drawing/2014/main" id="{9C865DBD-317F-442F-B394-977884445547}"/>
                </a:ext>
              </a:extLst>
            </p:cNvPr>
            <p:cNvGrpSpPr/>
            <p:nvPr/>
          </p:nvGrpSpPr>
          <p:grpSpPr>
            <a:xfrm>
              <a:off x="7578734" y="1512789"/>
              <a:ext cx="3222616" cy="3703096"/>
              <a:chOff x="7830194" y="1899080"/>
              <a:chExt cx="2518414" cy="2893903"/>
            </a:xfrm>
          </p:grpSpPr>
          <p:sp>
            <p:nvSpPr>
              <p:cNvPr id="12" name="Oval 11">
                <a:extLst>
                  <a:ext uri="{FF2B5EF4-FFF2-40B4-BE49-F238E27FC236}">
                    <a16:creationId xmlns:a16="http://schemas.microsoft.com/office/drawing/2014/main" id="{A76E8D15-F1DA-4A78-9BF9-47CAC847D0DF}"/>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3" name="Graphic 7">
                <a:extLst>
                  <a:ext uri="{FF2B5EF4-FFF2-40B4-BE49-F238E27FC236}">
                    <a16:creationId xmlns:a16="http://schemas.microsoft.com/office/drawing/2014/main" id="{B64B2ADD-47A5-4B19-9B54-50FCFF49A3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4" name="TextBox 8">
                <a:extLst>
                  <a:ext uri="{FF2B5EF4-FFF2-40B4-BE49-F238E27FC236}">
                    <a16:creationId xmlns:a16="http://schemas.microsoft.com/office/drawing/2014/main" id="{A0EB55C6-8F14-40AA-97C8-48121E93750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11" name="key">
              <a:extLst>
                <a:ext uri="{FF2B5EF4-FFF2-40B4-BE49-F238E27FC236}">
                  <a16:creationId xmlns:a16="http://schemas.microsoft.com/office/drawing/2014/main" id="{55D14D35-FB4B-48D8-BA1B-5B586056D506}"/>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Tree>
    <p:extLst>
      <p:ext uri="{BB962C8B-B14F-4D97-AF65-F5344CB8AC3E}">
        <p14:creationId xmlns:p14="http://schemas.microsoft.com/office/powerpoint/2010/main" val="1892785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26425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77583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10393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8"/>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6752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69287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0"/>
            <a:ext cx="5212080" cy="1649683"/>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472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120281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5195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69771"/>
          </a:xfrm>
        </p:spPr>
        <p:txBody>
          <a:bodyPr/>
          <a:lstStyle>
            <a:lvl1pPr marL="0" indent="0">
              <a:buNone/>
              <a:defRPr sz="32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22211502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052"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1373112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85394909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337063" y="289513"/>
            <a:ext cx="11655840" cy="899665"/>
          </a:xfrm>
        </p:spPr>
        <p:txBody>
          <a:bodyPr tIns="45720" bIns="45720"/>
          <a:lstStyle>
            <a:lvl1pPr>
              <a:defRPr lang="en-US" sz="3600" b="0" kern="1200" cap="none" spc="0" baseline="0" dirty="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r>
              <a:rPr lang="en-US"/>
              <a:t>Title Text Style</a:t>
            </a:r>
          </a:p>
        </p:txBody>
      </p:sp>
      <p:sp>
        <p:nvSpPr>
          <p:cNvPr id="4" name="Content Placeholder 3"/>
          <p:cNvSpPr>
            <a:spLocks noGrp="1"/>
          </p:cNvSpPr>
          <p:nvPr>
            <p:ph sz="quarter" idx="10" hasCustomPrompt="1"/>
          </p:nvPr>
        </p:nvSpPr>
        <p:spPr>
          <a:xfrm>
            <a:off x="337063" y="1189178"/>
            <a:ext cx="11655078" cy="851323"/>
          </a:xfrm>
        </p:spPr>
        <p:txBody>
          <a:bodyPr/>
          <a:lstStyle>
            <a:lvl1pPr>
              <a:defRPr/>
            </a:lvl1pPr>
            <a:lvl2pPr>
              <a:defRPr/>
            </a:lvl2pPr>
            <a:lvl3pPr>
              <a:defRPr/>
            </a:lvl3pPr>
            <a:lvl4pPr>
              <a:defRPr sz="980" b="0"/>
            </a:lvl4pPr>
            <a:lvl5pPr>
              <a:defRPr sz="980" b="0"/>
            </a:lvl5pPr>
          </a:lstStyle>
          <a:p>
            <a:pPr lvl="0"/>
            <a:r>
              <a:rPr lang="en-US"/>
              <a:t>Subheading text style</a:t>
            </a:r>
          </a:p>
          <a:p>
            <a:pPr lvl="1"/>
            <a:r>
              <a:rPr lang="en-US"/>
              <a:t>Paragraph title text style</a:t>
            </a:r>
          </a:p>
          <a:p>
            <a:pPr lvl="2"/>
            <a:r>
              <a:rPr lang="en-US"/>
              <a:t>Body text style</a:t>
            </a:r>
          </a:p>
        </p:txBody>
      </p:sp>
    </p:spTree>
    <p:extLst>
      <p:ext uri="{BB962C8B-B14F-4D97-AF65-F5344CB8AC3E}">
        <p14:creationId xmlns:p14="http://schemas.microsoft.com/office/powerpoint/2010/main" val="405971367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69730494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3721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2845558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900679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26677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lnSpc>
                <a:spcPct val="100000"/>
              </a:lnSpc>
              <a:defRPr sz="3137" spc="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lnSpc>
                <a:spcPct val="100000"/>
              </a:lnSpc>
              <a:spcBef>
                <a:spcPts val="0"/>
              </a:spcBef>
              <a:buNone/>
              <a:defRPr sz="2745"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25D6F85E-2217-4C5C-A8C2-D48E77462C95}"/>
              </a:ext>
            </a:extLst>
          </p:cNvPr>
          <p:cNvCxnSpPr>
            <a:cxnSpLocks/>
          </p:cNvCxnSpPr>
          <p:nvPr userDrawn="1"/>
        </p:nvCxnSpPr>
        <p:spPr>
          <a:xfrm flipV="1">
            <a:off x="2110470" y="6238894"/>
            <a:ext cx="0" cy="332640"/>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 name="Picture 2" descr="Image result for sap logo">
            <a:extLst>
              <a:ext uri="{FF2B5EF4-FFF2-40B4-BE49-F238E27FC236}">
                <a16:creationId xmlns:a16="http://schemas.microsoft.com/office/drawing/2014/main" id="{B7853242-BAC1-460F-9B3F-A8AC36AA9C58}"/>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357618" y="6247206"/>
            <a:ext cx="673564" cy="3336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70A38A9-DE4D-473C-BAA8-4D06A7DE712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3192" y="6263504"/>
            <a:ext cx="1427788" cy="304828"/>
          </a:xfrm>
          <a:prstGeom prst="rect">
            <a:avLst/>
          </a:prstGeom>
        </p:spPr>
      </p:pic>
    </p:spTree>
    <p:extLst>
      <p:ext uri="{BB962C8B-B14F-4D97-AF65-F5344CB8AC3E}">
        <p14:creationId xmlns:p14="http://schemas.microsoft.com/office/powerpoint/2010/main" val="3847434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DCFE7725-82E0-4A2E-983E-0E4345BA1E7A}"/>
              </a:ext>
            </a:extLst>
          </p:cNvPr>
          <p:cNvCxnSpPr>
            <a:cxnSpLocks/>
          </p:cNvCxnSpPr>
          <p:nvPr userDrawn="1"/>
        </p:nvCxnSpPr>
        <p:spPr>
          <a:xfrm flipV="1">
            <a:off x="2110470" y="6238894"/>
            <a:ext cx="0" cy="33264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 name="Picture 2" descr="Image result for sap logo">
            <a:extLst>
              <a:ext uri="{FF2B5EF4-FFF2-40B4-BE49-F238E27FC236}">
                <a16:creationId xmlns:a16="http://schemas.microsoft.com/office/drawing/2014/main" id="{143BABE8-C994-40E4-B776-B17465C5A80E}"/>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357618" y="6247206"/>
            <a:ext cx="673564" cy="3336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D81312E-F2A3-44CC-B093-72BDFF92AFF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3192" y="6263504"/>
            <a:ext cx="1427788" cy="304828"/>
          </a:xfrm>
          <a:prstGeom prst="rect">
            <a:avLst/>
          </a:prstGeom>
        </p:spPr>
      </p:pic>
    </p:spTree>
    <p:extLst>
      <p:ext uri="{BB962C8B-B14F-4D97-AF65-F5344CB8AC3E}">
        <p14:creationId xmlns:p14="http://schemas.microsoft.com/office/powerpoint/2010/main" val="3947066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53A56745-AB33-4CED-AB40-CEC4912A6DD4}"/>
              </a:ext>
            </a:extLst>
          </p:cNvPr>
          <p:cNvCxnSpPr>
            <a:cxnSpLocks/>
          </p:cNvCxnSpPr>
          <p:nvPr userDrawn="1"/>
        </p:nvCxnSpPr>
        <p:spPr>
          <a:xfrm flipV="1">
            <a:off x="2110470" y="6238894"/>
            <a:ext cx="0" cy="33264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2" descr="Image result for sap logo">
            <a:extLst>
              <a:ext uri="{FF2B5EF4-FFF2-40B4-BE49-F238E27FC236}">
                <a16:creationId xmlns:a16="http://schemas.microsoft.com/office/drawing/2014/main" id="{1B65558C-25B0-490B-AA17-EC68CE10776F}"/>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357618" y="6247206"/>
            <a:ext cx="673564" cy="33367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7736DE2-A4C1-4EC4-A03E-1307EF763EAE}"/>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3192" y="6263504"/>
            <a:ext cx="1427788" cy="304828"/>
          </a:xfrm>
          <a:prstGeom prst="rect">
            <a:avLst/>
          </a:prstGeom>
        </p:spPr>
      </p:pic>
    </p:spTree>
    <p:extLst>
      <p:ext uri="{BB962C8B-B14F-4D97-AF65-F5344CB8AC3E}">
        <p14:creationId xmlns:p14="http://schemas.microsoft.com/office/powerpoint/2010/main" val="2653222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cxnSp>
        <p:nvCxnSpPr>
          <p:cNvPr id="6" name="Straight Connector 5">
            <a:extLst>
              <a:ext uri="{FF2B5EF4-FFF2-40B4-BE49-F238E27FC236}">
                <a16:creationId xmlns:a16="http://schemas.microsoft.com/office/drawing/2014/main" id="{46D8E98F-C42D-4448-8E9D-5874329F418D}"/>
              </a:ext>
            </a:extLst>
          </p:cNvPr>
          <p:cNvCxnSpPr>
            <a:cxnSpLocks/>
          </p:cNvCxnSpPr>
          <p:nvPr userDrawn="1"/>
        </p:nvCxnSpPr>
        <p:spPr>
          <a:xfrm flipV="1">
            <a:off x="2110470" y="6238894"/>
            <a:ext cx="0" cy="33264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2" descr="Image result for sap logo">
            <a:extLst>
              <a:ext uri="{FF2B5EF4-FFF2-40B4-BE49-F238E27FC236}">
                <a16:creationId xmlns:a16="http://schemas.microsoft.com/office/drawing/2014/main" id="{D975522E-9D26-455C-9B03-6914BC2F73E1}"/>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357618" y="6247206"/>
            <a:ext cx="673564" cy="3336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9435E83-3DEB-43DB-8B8B-943885E9D3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3192" y="6263504"/>
            <a:ext cx="1427788" cy="304828"/>
          </a:xfrm>
          <a:prstGeom prst="rect">
            <a:avLst/>
          </a:prstGeom>
        </p:spPr>
      </p:pic>
    </p:spTree>
    <p:extLst>
      <p:ext uri="{BB962C8B-B14F-4D97-AF65-F5344CB8AC3E}">
        <p14:creationId xmlns:p14="http://schemas.microsoft.com/office/powerpoint/2010/main" val="27580575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cxnSp>
        <p:nvCxnSpPr>
          <p:cNvPr id="6" name="Straight Connector 5">
            <a:extLst>
              <a:ext uri="{FF2B5EF4-FFF2-40B4-BE49-F238E27FC236}">
                <a16:creationId xmlns:a16="http://schemas.microsoft.com/office/drawing/2014/main" id="{94D854FB-F6B1-4F8C-99EF-A42D780DF2F1}"/>
              </a:ext>
            </a:extLst>
          </p:cNvPr>
          <p:cNvCxnSpPr>
            <a:cxnSpLocks/>
          </p:cNvCxnSpPr>
          <p:nvPr userDrawn="1"/>
        </p:nvCxnSpPr>
        <p:spPr>
          <a:xfrm flipV="1">
            <a:off x="2110470" y="6238894"/>
            <a:ext cx="0" cy="33264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2" descr="Image result for sap logo">
            <a:extLst>
              <a:ext uri="{FF2B5EF4-FFF2-40B4-BE49-F238E27FC236}">
                <a16:creationId xmlns:a16="http://schemas.microsoft.com/office/drawing/2014/main" id="{E66395FD-8E43-41A0-BEBD-28DC63B39E64}"/>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357618" y="6247206"/>
            <a:ext cx="673564" cy="3336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7FB60D8-5A0C-4425-8094-9EA3FD21376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3192" y="6263504"/>
            <a:ext cx="1427788" cy="304828"/>
          </a:xfrm>
          <a:prstGeom prst="rect">
            <a:avLst/>
          </a:prstGeom>
        </p:spPr>
      </p:pic>
    </p:spTree>
    <p:extLst>
      <p:ext uri="{BB962C8B-B14F-4D97-AF65-F5344CB8AC3E}">
        <p14:creationId xmlns:p14="http://schemas.microsoft.com/office/powerpoint/2010/main" val="7467757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cxnSp>
        <p:nvCxnSpPr>
          <p:cNvPr id="3" name="Straight Connector 2">
            <a:extLst>
              <a:ext uri="{FF2B5EF4-FFF2-40B4-BE49-F238E27FC236}">
                <a16:creationId xmlns:a16="http://schemas.microsoft.com/office/drawing/2014/main" id="{8715147E-63AB-4A1B-A7F6-7CDA9BDCB669}"/>
              </a:ext>
            </a:extLst>
          </p:cNvPr>
          <p:cNvCxnSpPr>
            <a:cxnSpLocks/>
          </p:cNvCxnSpPr>
          <p:nvPr userDrawn="1"/>
        </p:nvCxnSpPr>
        <p:spPr>
          <a:xfrm flipV="1">
            <a:off x="2110470" y="6238894"/>
            <a:ext cx="0" cy="33264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 name="Picture 2" descr="Image result for sap logo">
            <a:extLst>
              <a:ext uri="{FF2B5EF4-FFF2-40B4-BE49-F238E27FC236}">
                <a16:creationId xmlns:a16="http://schemas.microsoft.com/office/drawing/2014/main" id="{8FE498C9-0B51-4649-AC4D-D83900E8E0E2}"/>
              </a:ext>
            </a:extLst>
          </p:cNvPr>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357618" y="6247206"/>
            <a:ext cx="673564" cy="3336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B22B4E0-5111-4D0A-8A36-B0FE2659552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3192" y="6263504"/>
            <a:ext cx="1427788" cy="304828"/>
          </a:xfrm>
          <a:prstGeom prst="rect">
            <a:avLst/>
          </a:prstGeom>
        </p:spPr>
      </p:pic>
    </p:spTree>
    <p:extLst>
      <p:ext uri="{BB962C8B-B14F-4D97-AF65-F5344CB8AC3E}">
        <p14:creationId xmlns:p14="http://schemas.microsoft.com/office/powerpoint/2010/main" val="30034127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141174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94071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9410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22477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62791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43466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635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1120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82928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34660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1231074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4" name="Text placeholder - column 2"/>
          <p:cNvSpPr>
            <a:spLocks noGrp="1"/>
          </p:cNvSpPr>
          <p:nvPr>
            <p:ph type="body" sz="quarter" idx="10" hasCustomPrompt="1"/>
          </p:nvPr>
        </p:nvSpPr>
        <p:spPr>
          <a:xfrm>
            <a:off x="503869" y="1620000"/>
            <a:ext cx="11183564" cy="2263268"/>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503871" y="504000"/>
            <a:ext cx="11183563"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019611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80975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2649708834"/>
      </p:ext>
    </p:extLst>
  </p:cSld>
  <p:clrMapOvr>
    <a:masterClrMapping/>
  </p:clrMapOvr>
  <p:transition spd="slow">
    <p:push/>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3_Title Slide">
    <p:bg bwMode="blackGray">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 y="2"/>
            <a:ext cx="12191999" cy="6858000"/>
          </a:xfrm>
          <a:prstGeom prst="rect">
            <a:avLst/>
          </a:prstGeom>
        </p:spPr>
      </p:pic>
      <p:pic>
        <p:nvPicPr>
          <p:cNvPr id="16" name="Picture 15"/>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02645" y="5943602"/>
            <a:ext cx="1985868" cy="730298"/>
          </a:xfrm>
          <a:prstGeom prst="rect">
            <a:avLst/>
          </a:prstGeom>
        </p:spPr>
      </p:pic>
      <p:sp>
        <p:nvSpPr>
          <p:cNvPr id="10" name="Rectangle 9"/>
          <p:cNvSpPr/>
          <p:nvPr userDrawn="1"/>
        </p:nvSpPr>
        <p:spPr bwMode="gray">
          <a:xfrm>
            <a:off x="420506" y="2125663"/>
            <a:ext cx="6404122" cy="3657600"/>
          </a:xfrm>
          <a:prstGeom prst="rect">
            <a:avLst/>
          </a:prstGeom>
          <a:solidFill>
            <a:srgbClr val="00B0F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5" tIns="146182" rIns="182735" bIns="146182" numCol="1" spcCol="0" rtlCol="0" fromWordArt="0" anchor="t" anchorCtr="0" forceAA="0" compatLnSpc="1">
            <a:prstTxWarp prst="textNoShape">
              <a:avLst/>
            </a:prstTxWarp>
            <a:noAutofit/>
          </a:bodyPr>
          <a:lstStyle/>
          <a:p>
            <a:pPr algn="ctr" defTabSz="931649"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502467" y="2164870"/>
            <a:ext cx="6404056" cy="2539092"/>
          </a:xfrm>
          <a:noFill/>
        </p:spPr>
        <p:txBody>
          <a:bodyPr lIns="107525" tIns="67205" rIns="107525" bIns="67205" anchor="t" anchorCtr="0">
            <a:normAutofit/>
          </a:bodyPr>
          <a:lstStyle>
            <a:lvl1pPr>
              <a:defRPr sz="5465" spc="-100"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hasCustomPrompt="1"/>
          </p:nvPr>
        </p:nvSpPr>
        <p:spPr bwMode="ltGray">
          <a:xfrm>
            <a:off x="635474" y="4622088"/>
            <a:ext cx="6216443" cy="1120247"/>
          </a:xfrm>
        </p:spPr>
        <p:txBody>
          <a:bodyPr tIns="80645" bIns="80645" anchor="b">
            <a:noAutofit/>
          </a:bodyPr>
          <a:lstStyle>
            <a:lvl1pPr marL="0" indent="0">
              <a:lnSpc>
                <a:spcPct val="100000"/>
              </a:lnSpc>
              <a:spcBef>
                <a:spcPts val="0"/>
              </a:spcBef>
              <a:buNone/>
              <a:defRPr sz="2799" baseline="0">
                <a:gradFill>
                  <a:gsLst>
                    <a:gs pos="1250">
                      <a:srgbClr val="FFFFFF"/>
                    </a:gs>
                    <a:gs pos="99000">
                      <a:srgbClr val="FFFFFF"/>
                    </a:gs>
                  </a:gsLst>
                  <a:lin ang="5400000" scaled="0"/>
                </a:gradFill>
              </a:defRPr>
            </a:lvl1pPr>
          </a:lstStyle>
          <a:p>
            <a:pPr lvl="0"/>
            <a:r>
              <a:rPr lang="en-US" dirty="0"/>
              <a:t>Speaker Name</a:t>
            </a:r>
            <a:br>
              <a:rPr lang="en-US" dirty="0"/>
            </a:br>
            <a:r>
              <a:rPr lang="en-US" dirty="0"/>
              <a:t>Date</a:t>
            </a:r>
          </a:p>
        </p:txBody>
      </p:sp>
      <p:sp>
        <p:nvSpPr>
          <p:cNvPr id="8" name="TextBox 7"/>
          <p:cNvSpPr txBox="1"/>
          <p:nvPr userDrawn="1"/>
        </p:nvSpPr>
        <p:spPr>
          <a:xfrm>
            <a:off x="11777578" y="6581003"/>
            <a:ext cx="414422" cy="276999"/>
          </a:xfrm>
          <a:prstGeom prst="rect">
            <a:avLst/>
          </a:prstGeom>
          <a:solidFill>
            <a:schemeClr val="accent6">
              <a:lumMod val="40000"/>
              <a:lumOff val="60000"/>
            </a:schemeClr>
          </a:solidFill>
        </p:spPr>
        <p:txBody>
          <a:bodyPr wrap="square" lIns="0" tIns="0" rIns="0" bIns="0" rtlCol="0">
            <a:spAutoFit/>
          </a:bodyPr>
          <a:lstStyle/>
          <a:p>
            <a:pPr algn="ctr">
              <a:lnSpc>
                <a:spcPct val="90000"/>
              </a:lnSpc>
              <a:spcBef>
                <a:spcPct val="20000"/>
              </a:spcBef>
              <a:buSzPct val="80000"/>
            </a:pPr>
            <a:fld id="{7A23E00F-C3F4-47AC-B43B-498661C8D9B7}" type="slidenum">
              <a:rPr lang="en-US" sz="2000">
                <a:gradFill>
                  <a:gsLst>
                    <a:gs pos="0">
                      <a:srgbClr val="292929">
                        <a:lumMod val="90000"/>
                        <a:lumOff val="10000"/>
                      </a:srgbClr>
                    </a:gs>
                    <a:gs pos="86000">
                      <a:srgbClr val="292929">
                        <a:lumMod val="90000"/>
                        <a:lumOff val="10000"/>
                      </a:srgbClr>
                    </a:gs>
                  </a:gsLst>
                  <a:lin ang="5400000" scaled="0"/>
                </a:gradFill>
                <a:latin typeface="Calibri Light" panose="020F0302020204030204"/>
              </a:rPr>
              <a:pPr algn="ctr">
                <a:lnSpc>
                  <a:spcPct val="90000"/>
                </a:lnSpc>
                <a:spcBef>
                  <a:spcPct val="20000"/>
                </a:spcBef>
                <a:buSzPct val="80000"/>
              </a:pPr>
              <a:t>‹#›</a:t>
            </a:fld>
            <a:endParaRPr lang="en-US" sz="2000" dirty="0">
              <a:gradFill>
                <a:gsLst>
                  <a:gs pos="0">
                    <a:srgbClr val="292929">
                      <a:lumMod val="90000"/>
                      <a:lumOff val="10000"/>
                    </a:srgbClr>
                  </a:gs>
                  <a:gs pos="86000">
                    <a:srgbClr val="292929">
                      <a:lumMod val="90000"/>
                      <a:lumOff val="10000"/>
                    </a:srgbClr>
                  </a:gs>
                </a:gsLst>
                <a:lin ang="5400000" scaled="0"/>
              </a:gradFill>
              <a:latin typeface="Calibri Light" panose="020F0302020204030204"/>
            </a:endParaRPr>
          </a:p>
        </p:txBody>
      </p:sp>
    </p:spTree>
    <p:extLst>
      <p:ext uri="{BB962C8B-B14F-4D97-AF65-F5344CB8AC3E}">
        <p14:creationId xmlns:p14="http://schemas.microsoft.com/office/powerpoint/2010/main" val="138941929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203200" y="177800"/>
            <a:ext cx="10160000" cy="609600"/>
          </a:xfrm>
          <a:prstGeom prst="rect">
            <a:avLst/>
          </a:prstGeom>
        </p:spPr>
        <p:txBody>
          <a:bodyPr vert="horz" lIns="91440" tIns="45720" rIns="91440" bIns="45720" rtlCol="0" anchor="ctr">
            <a:noAutofit/>
          </a:bodyPr>
          <a:lstStyle>
            <a:lvl1pPr>
              <a:defRPr lang="en-US" sz="2799" b="0" dirty="0">
                <a:solidFill>
                  <a:schemeClr val="bg1"/>
                </a:solidFill>
                <a:effectLst/>
                <a:latin typeface="Calibri Light" panose="020F0302020204030204" pitchFamily="34" charset="0"/>
                <a:ea typeface="+mj-ea"/>
                <a:cs typeface="+mj-cs"/>
              </a:defRPr>
            </a:lvl1pPr>
          </a:lstStyle>
          <a:p>
            <a:pPr lvl="0">
              <a:spcBef>
                <a:spcPct val="0"/>
              </a:spcBef>
            </a:pPr>
            <a:r>
              <a:rPr lang="en-US" dirty="0"/>
              <a:t>CLICK TO EDIT SLIDE TITLE </a:t>
            </a:r>
          </a:p>
        </p:txBody>
      </p:sp>
      <p:cxnSp>
        <p:nvCxnSpPr>
          <p:cNvPr id="4" name="Straight Connector 3"/>
          <p:cNvCxnSpPr/>
          <p:nvPr userDrawn="1"/>
        </p:nvCxnSpPr>
        <p:spPr>
          <a:xfrm>
            <a:off x="203200" y="1135118"/>
            <a:ext cx="11627756" cy="2567"/>
          </a:xfrm>
          <a:prstGeom prst="line">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211706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12" name="Title 1"/>
          <p:cNvSpPr txBox="1">
            <a:spLocks/>
          </p:cNvSpPr>
          <p:nvPr userDrawn="1"/>
        </p:nvSpPr>
        <p:spPr>
          <a:xfrm>
            <a:off x="397657" y="3490617"/>
            <a:ext cx="5082768" cy="2164191"/>
          </a:xfrm>
          <a:prstGeom prst="rect">
            <a:avLst/>
          </a:prstGeom>
        </p:spPr>
        <p:txBody>
          <a:bodyPr vert="horz" wrap="square" lIns="114268" tIns="152357" rIns="76171" bIns="76171" rtlCol="0" anchor="t">
            <a:noAutofit/>
          </a:bodyPr>
          <a:lstStyle>
            <a:lvl1pPr algn="l" defTabSz="914325" rtl="0" eaLnBrk="1" latinLnBrk="0" hangingPunct="1">
              <a:lnSpc>
                <a:spcPct val="90000"/>
              </a:lnSpc>
              <a:spcBef>
                <a:spcPct val="0"/>
              </a:spcBef>
              <a:buNone/>
              <a:defRPr lang="en-US" sz="4400" b="0" kern="1200" cap="none" spc="-100" baseline="0" dirty="0">
                <a:ln w="3175">
                  <a:noFill/>
                </a:ln>
                <a:solidFill>
                  <a:srgbClr val="FFFFFF"/>
                </a:solidFill>
                <a:effectLst/>
                <a:latin typeface="+mj-lt"/>
                <a:ea typeface="+mn-ea"/>
                <a:cs typeface="Arial" charset="0"/>
              </a:defRPr>
            </a:lvl1pPr>
          </a:lstStyle>
          <a:p>
            <a:pPr>
              <a:lnSpc>
                <a:spcPct val="80000"/>
              </a:lnSpc>
            </a:pPr>
            <a:endParaRPr lang="en-US" sz="4800" dirty="0"/>
          </a:p>
        </p:txBody>
      </p:sp>
      <p:pic>
        <p:nvPicPr>
          <p:cNvPr id="8" name="Picture 7">
            <a:extLst>
              <a:ext uri="{FF2B5EF4-FFF2-40B4-BE49-F238E27FC236}">
                <a16:creationId xmlns:a16="http://schemas.microsoft.com/office/drawing/2014/main" id="{4C0DAEB7-FCBE-42DD-9BEE-8BE8109493E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436475" cy="6994525"/>
          </a:xfrm>
          <a:prstGeom prst="rect">
            <a:avLst/>
          </a:prstGeom>
        </p:spPr>
      </p:pic>
      <p:sp>
        <p:nvSpPr>
          <p:cNvPr id="9" name="Rectangle 8">
            <a:extLst>
              <a:ext uri="{FF2B5EF4-FFF2-40B4-BE49-F238E27FC236}">
                <a16:creationId xmlns:a16="http://schemas.microsoft.com/office/drawing/2014/main" id="{E06E18B4-FF1F-4C95-9FF8-7E67C9E1E9DF}"/>
              </a:ext>
            </a:extLst>
          </p:cNvPr>
          <p:cNvSpPr/>
          <p:nvPr userDrawn="1"/>
        </p:nvSpPr>
        <p:spPr bwMode="auto">
          <a:xfrm>
            <a:off x="0" y="677732"/>
            <a:ext cx="9439523" cy="3112373"/>
          </a:xfrm>
          <a:prstGeom prst="rect">
            <a:avLst/>
          </a:prstGeom>
          <a:solidFill>
            <a:srgbClr val="00B0F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59" tIns="143407" rIns="179259" bIns="143407"/>
          <a:lstStyle/>
          <a:p>
            <a:pPr algn="ctr" defTabSz="913938"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7">
            <a:extLst>
              <a:ext uri="{FF2B5EF4-FFF2-40B4-BE49-F238E27FC236}">
                <a16:creationId xmlns:a16="http://schemas.microsoft.com/office/drawing/2014/main" id="{85252DE1-4ABE-4AAE-965D-C08226EC1D9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422159" y="976325"/>
            <a:ext cx="1229472" cy="262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43668729-521A-4CA4-B85D-AD232A3F2F5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54959" y="2987673"/>
            <a:ext cx="832508" cy="395292"/>
          </a:xfrm>
          <a:prstGeom prst="rect">
            <a:avLst/>
          </a:prstGeom>
        </p:spPr>
      </p:pic>
      <p:sp>
        <p:nvSpPr>
          <p:cNvPr id="20" name="Title 1">
            <a:extLst>
              <a:ext uri="{FF2B5EF4-FFF2-40B4-BE49-F238E27FC236}">
                <a16:creationId xmlns:a16="http://schemas.microsoft.com/office/drawing/2014/main" id="{A72DDF47-48D4-48A4-AEDC-E5A80D63484B}"/>
              </a:ext>
            </a:extLst>
          </p:cNvPr>
          <p:cNvSpPr>
            <a:spLocks noGrp="1"/>
          </p:cNvSpPr>
          <p:nvPr>
            <p:ph type="title" idx="4294967295"/>
          </p:nvPr>
        </p:nvSpPr>
        <p:spPr>
          <a:xfrm>
            <a:off x="1310560" y="2941637"/>
            <a:ext cx="3584910" cy="487363"/>
          </a:xfrm>
        </p:spPr>
        <p:txBody>
          <a:bodyPr>
            <a:noAutofit/>
          </a:bodyPr>
          <a:lstStyle/>
          <a:p>
            <a:r>
              <a:rPr lang="en-US" sz="1800" dirty="0">
                <a:solidFill>
                  <a:schemeClr val="bg1"/>
                </a:solidFill>
                <a:latin typeface="Segoe UI Light" panose="020B0502040204020203" pitchFamily="34" charset="0"/>
                <a:cs typeface="Segoe UI Light" panose="020B0502040204020203" pitchFamily="34" charset="0"/>
              </a:rPr>
              <a:t>Microsoft </a:t>
            </a:r>
            <a:r>
              <a:rPr lang="en-US" sz="1800" dirty="0">
                <a:solidFill>
                  <a:schemeClr val="bg1"/>
                </a:solidFill>
              </a:rPr>
              <a:t>Global Black Belt Team (GBB)</a:t>
            </a:r>
            <a:endParaRPr lang="en-US" sz="24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3364369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14979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3"/>
            <a:ext cx="8964247" cy="3318797"/>
          </a:xfrm>
        </p:spPr>
        <p:txBody>
          <a:bodyPr lIns="146304" tIns="91440" rIns="146304" bIns="91440"/>
          <a:lstStyle>
            <a:lvl1pPr>
              <a:lnSpc>
                <a:spcPts val="6175"/>
              </a:lnSpc>
              <a:defRPr sz="5685"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038600" y="6356350"/>
            <a:ext cx="4114800" cy="365125"/>
          </a:xfrm>
          <a:prstGeom prst="rect">
            <a:avLst/>
          </a:prstGeom>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a:xfrm>
            <a:off x="8610600" y="6356350"/>
            <a:ext cx="2743200" cy="365125"/>
          </a:xfrm>
          <a:prstGeom prst="rect">
            <a:avLst/>
          </a:prstGeom>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7"/>
            <a:ext cx="5378549" cy="2420379"/>
          </a:xfrm>
        </p:spPr>
        <p:txBody>
          <a:bodyPr/>
          <a:lstStyle>
            <a:lvl1pPr marL="0" indent="0">
              <a:lnSpc>
                <a:spcPts val="1764"/>
              </a:lnSpc>
              <a:spcBef>
                <a:spcPts val="1176"/>
              </a:spcBef>
              <a:buNone/>
              <a:defRPr sz="1568" baseline="0"/>
            </a:lvl1pPr>
            <a:lvl2pPr marL="0" indent="0">
              <a:lnSpc>
                <a:spcPts val="1764"/>
              </a:lnSpc>
              <a:spcBef>
                <a:spcPts val="1176"/>
              </a:spcBef>
              <a:buNone/>
              <a:defRPr sz="1568"/>
            </a:lvl2pPr>
            <a:lvl3pPr marL="0" indent="0">
              <a:lnSpc>
                <a:spcPts val="1764"/>
              </a:lnSpc>
              <a:spcBef>
                <a:spcPts val="1176"/>
              </a:spcBef>
              <a:buNone/>
              <a:defRPr sz="1568"/>
            </a:lvl3pPr>
            <a:lvl4pPr marL="0" indent="0">
              <a:lnSpc>
                <a:spcPts val="1764"/>
              </a:lnSpc>
              <a:spcBef>
                <a:spcPts val="1176"/>
              </a:spcBef>
              <a:buNone/>
              <a:defRPr sz="1568"/>
            </a:lvl4pPr>
            <a:lvl5pPr marL="0" indent="0">
              <a:lnSpc>
                <a:spcPts val="1764"/>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70685729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44608"/>
          </a:xfrm>
        </p:spPr>
        <p:txBody>
          <a:bodyPr>
            <a:sp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6" name="Title 5"/>
          <p:cNvSpPr>
            <a:spLocks noGrp="1"/>
          </p:cNvSpPr>
          <p:nvPr>
            <p:ph type="title"/>
          </p:nvPr>
        </p:nvSpPr>
        <p:spPr/>
        <p:txBody>
          <a:bodyPr/>
          <a:lstStyle/>
          <a:p>
            <a:r>
              <a:rPr lang="de-DE"/>
              <a:t>Titelmasterformat durch Klicken bearbeiten</a:t>
            </a:r>
            <a:endParaRPr lang="en-US"/>
          </a:p>
        </p:txBody>
      </p:sp>
    </p:spTree>
    <p:extLst>
      <p:ext uri="{BB962C8B-B14F-4D97-AF65-F5344CB8AC3E}">
        <p14:creationId xmlns:p14="http://schemas.microsoft.com/office/powerpoint/2010/main" val="14078621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a:p>
        </p:txBody>
      </p:sp>
    </p:spTree>
    <p:extLst>
      <p:ext uri="{BB962C8B-B14F-4D97-AF65-F5344CB8AC3E}">
        <p14:creationId xmlns:p14="http://schemas.microsoft.com/office/powerpoint/2010/main" val="3701189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395254"/>
          </a:xfrm>
          <a:prstGeom prst="rect">
            <a:avLst/>
          </a:prstGeo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1068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7" y="289515"/>
            <a:ext cx="9108056" cy="1503593"/>
          </a:xfrm>
        </p:spPr>
        <p:txBody>
          <a:bodyPr/>
          <a:lstStyle>
            <a:lvl1pPr>
              <a:defRPr baseline="0"/>
            </a:lvl1pPr>
          </a:lstStyle>
          <a:p>
            <a:r>
              <a:rPr lang="en-US" dirty="0"/>
              <a:t>Click to edit Master title style: second line</a:t>
            </a:r>
          </a:p>
        </p:txBody>
      </p:sp>
      <p:sp>
        <p:nvSpPr>
          <p:cNvPr id="7" name="Text Placeholder 5"/>
          <p:cNvSpPr>
            <a:spLocks noGrp="1"/>
          </p:cNvSpPr>
          <p:nvPr>
            <p:ph type="body" sz="quarter" idx="10"/>
          </p:nvPr>
        </p:nvSpPr>
        <p:spPr>
          <a:xfrm>
            <a:off x="2974849" y="1897706"/>
            <a:ext cx="4969616" cy="4632407"/>
          </a:xfrm>
        </p:spPr>
        <p:txBody>
          <a:bodyPr/>
          <a:lstStyle>
            <a:lvl1pPr marL="182841" indent="-182841">
              <a:buFont typeface="Arial" panose="020B0604020202020204" pitchFamily="34" charset="0"/>
              <a:buChar char="•"/>
              <a:defRPr>
                <a:gradFill>
                  <a:gsLst>
                    <a:gs pos="1250">
                      <a:schemeClr val="tx2"/>
                    </a:gs>
                    <a:gs pos="99000">
                      <a:schemeClr val="tx2"/>
                    </a:gs>
                  </a:gsLst>
                  <a:lin ang="5400000" scaled="0"/>
                </a:gradFill>
                <a:latin typeface="+mj-lt"/>
              </a:defRPr>
            </a:lvl1pPr>
            <a:lvl2pPr marL="406390" indent="-182558">
              <a:buFont typeface="Segoe UI Light" panose="020B0502040204020203" pitchFamily="34" charset="0"/>
              <a:buChar char="−"/>
              <a:defRPr sz="3200">
                <a:latin typeface="+mj-lt"/>
              </a:defRPr>
            </a:lvl2pPr>
            <a:lvl3pPr marL="634984" indent="-182558">
              <a:buFont typeface="Courier New" panose="02070309020205020404" pitchFamily="49" charset="0"/>
              <a:buChar char="o"/>
              <a:defRPr sz="2800">
                <a:latin typeface="+mj-lt"/>
              </a:defRPr>
            </a:lvl3pPr>
            <a:lvl4pPr marL="733784" indent="-285688">
              <a:buFont typeface="Arial" panose="020B0604020202020204" pitchFamily="34" charset="0"/>
              <a:buChar char="•"/>
              <a:defRPr/>
            </a:lvl4pPr>
            <a:lvl5pPr marL="957832" indent="-285688">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2169807" y="589832"/>
            <a:ext cx="1301816" cy="615516"/>
          </a:xfrm>
          <a:prstGeom prst="rect">
            <a:avLst/>
          </a:prstGeom>
          <a:noFill/>
        </p:spPr>
        <p:txBody>
          <a:bodyPr wrap="none" lIns="179285" tIns="143428" rIns="179285" bIns="143428" rtlCol="0">
            <a:spAutoFit/>
          </a:bodyPr>
          <a:lstStyle/>
          <a:p>
            <a:pPr algn="r" defTabSz="914344">
              <a:lnSpc>
                <a:spcPct val="90000"/>
              </a:lnSpc>
              <a:spcAft>
                <a:spcPts val="588"/>
              </a:spcAft>
            </a:pPr>
            <a:r>
              <a:rPr lang="en-US" sz="2353" dirty="0">
                <a:solidFill>
                  <a:srgbClr val="FFFFFF"/>
                </a:solidFill>
                <a:latin typeface="Segoe UI Light"/>
              </a:rPr>
              <a:t>Feature</a:t>
            </a:r>
          </a:p>
        </p:txBody>
      </p:sp>
      <p:sp>
        <p:nvSpPr>
          <p:cNvPr id="5" name="Picture Placeholder 6"/>
          <p:cNvSpPr>
            <a:spLocks noGrp="1"/>
          </p:cNvSpPr>
          <p:nvPr>
            <p:ph type="pic" sz="quarter" idx="12" hasCustomPrompt="1"/>
          </p:nvPr>
        </p:nvSpPr>
        <p:spPr>
          <a:xfrm>
            <a:off x="8096279" y="2376550"/>
            <a:ext cx="3492285" cy="3893625"/>
          </a:xfrm>
          <a:ln w="152400">
            <a:noFill/>
          </a:ln>
        </p:spPr>
        <p:txBody>
          <a:bodyPr/>
          <a:lstStyle>
            <a:lvl1pPr marL="0" indent="0">
              <a:buNone/>
              <a:defRPr>
                <a:solidFill>
                  <a:schemeClr val="accent1"/>
                </a:solidFill>
              </a:defRPr>
            </a:lvl1pPr>
          </a:lstStyle>
          <a:p>
            <a:r>
              <a:rPr lang="en-US" dirty="0"/>
              <a:t>Screen shot or image here</a:t>
            </a:r>
          </a:p>
        </p:txBody>
      </p:sp>
    </p:spTree>
    <p:extLst>
      <p:ext uri="{BB962C8B-B14F-4D97-AF65-F5344CB8AC3E}">
        <p14:creationId xmlns:p14="http://schemas.microsoft.com/office/powerpoint/2010/main" val="27809169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82311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4800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560457" y="1825625"/>
            <a:ext cx="4793343"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A8218B5B-0F3A-49F5-8C0E-F677C55C2EE4}" type="datetimeFigureOut">
              <a:rPr lang="en-US" smtClean="0">
                <a:solidFill>
                  <a:prstClr val="black">
                    <a:tint val="75000"/>
                  </a:prstClr>
                </a:solidFill>
              </a:rPr>
              <a:pPr/>
              <a:t>6/12/2020</a:t>
            </a:fld>
            <a:endParaRPr lang="en-US">
              <a:solidFill>
                <a:prstClr val="black">
                  <a:tint val="75000"/>
                </a:prstClr>
              </a:solidFill>
            </a:endParaRPr>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05FDCFC8-EB28-4A74-9D00-F805C855111A}" type="slidenum">
              <a:rPr lang="en-US" smtClean="0">
                <a:solidFill>
                  <a:prstClr val="black">
                    <a:tint val="75000"/>
                  </a:prstClr>
                </a:solidFill>
              </a:rPr>
              <a:pPr/>
              <a:t>‹#›</a:t>
            </a:fld>
            <a:endParaRPr lang="en-US">
              <a:solidFill>
                <a:prstClr val="black">
                  <a:tint val="75000"/>
                </a:prstClr>
              </a:solidFill>
            </a:endParaRPr>
          </a:p>
        </p:txBody>
      </p:sp>
      <p:sp>
        <p:nvSpPr>
          <p:cNvPr id="8" name="Chevron 7"/>
          <p:cNvSpPr/>
          <p:nvPr userDrawn="1"/>
        </p:nvSpPr>
        <p:spPr>
          <a:xfrm>
            <a:off x="5805715" y="3577771"/>
            <a:ext cx="587828" cy="703943"/>
          </a:xfrm>
          <a:prstGeom prst="chevro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39346329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wo Column Blue Bullet text">
    <p:spTree>
      <p:nvGrpSpPr>
        <p:cNvPr id="1" name=""/>
        <p:cNvGrpSpPr/>
        <p:nvPr/>
      </p:nvGrpSpPr>
      <p:grpSpPr>
        <a:xfrm>
          <a:off x="0" y="0"/>
          <a:ext cx="0" cy="0"/>
          <a:chOff x="0" y="0"/>
          <a:chExt cx="0" cy="0"/>
        </a:xfrm>
      </p:grpSpPr>
      <p:sp>
        <p:nvSpPr>
          <p:cNvPr id="6" name="Text Placeholder 3"/>
          <p:cNvSpPr>
            <a:spLocks noGrp="1"/>
          </p:cNvSpPr>
          <p:nvPr>
            <p:ph type="body" sz="quarter" idx="12"/>
          </p:nvPr>
        </p:nvSpPr>
        <p:spPr>
          <a:xfrm>
            <a:off x="6544214" y="1189175"/>
            <a:ext cx="5378548" cy="2294218"/>
          </a:xfrm>
        </p:spPr>
        <p:txBody>
          <a:bodyPr wrap="square">
            <a:spAutoFit/>
          </a:bodyPr>
          <a:lstStyle>
            <a:lvl1pPr marL="392169" indent="-392169">
              <a:spcBef>
                <a:spcPts val="1200"/>
              </a:spcBef>
              <a:buClr>
                <a:schemeClr val="tx2"/>
              </a:buClr>
              <a:buSzPct val="100000"/>
              <a:buFont typeface="Wingdings" panose="05000000000000000000" pitchFamily="2" charset="2"/>
              <a:buChar char="ü"/>
              <a:defRPr sz="3137"/>
            </a:lvl1pPr>
            <a:lvl2pPr marL="728314" indent="-336145">
              <a:buClr>
                <a:schemeClr val="tx2"/>
              </a:buClr>
              <a:buSzPct val="100000"/>
              <a:buFont typeface="Wingdings" panose="05000000000000000000" pitchFamily="2" charset="2"/>
              <a:buChar char="ü"/>
              <a:defRPr sz="2353"/>
            </a:lvl2pPr>
            <a:lvl3pPr marL="1008435" indent="-280121">
              <a:buClr>
                <a:schemeClr val="tx2"/>
              </a:buClr>
              <a:buSzPct val="100000"/>
              <a:buFont typeface="Wingdings" panose="05000000000000000000" pitchFamily="2" charset="2"/>
              <a:buChar char="ü"/>
              <a:tabLst/>
              <a:defRPr sz="1961"/>
            </a:lvl3pPr>
            <a:lvl4pPr marL="1232531" indent="-224097">
              <a:buClr>
                <a:schemeClr val="tx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32531" marR="0" lvl="3" indent="-224097" algn="l" defTabSz="914367"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2294218"/>
          </a:xfrm>
        </p:spPr>
        <p:txBody>
          <a:bodyPr wrap="square">
            <a:spAutoFit/>
          </a:bodyPr>
          <a:lstStyle>
            <a:lvl1pPr marL="392169" indent="-392169">
              <a:spcBef>
                <a:spcPts val="1200"/>
              </a:spcBef>
              <a:buClr>
                <a:schemeClr val="tx2"/>
              </a:buClr>
              <a:buSzPct val="100000"/>
              <a:buFont typeface="Wingdings" panose="05000000000000000000" pitchFamily="2" charset="2"/>
              <a:buChar char="ü"/>
              <a:defRPr sz="3137"/>
            </a:lvl1pPr>
            <a:lvl2pPr marL="728314" indent="-336145">
              <a:buClr>
                <a:schemeClr val="tx2"/>
              </a:buClr>
              <a:buSzPct val="100000"/>
              <a:buFont typeface="Wingdings" panose="05000000000000000000" pitchFamily="2" charset="2"/>
              <a:buChar char="ü"/>
              <a:defRPr sz="2353"/>
            </a:lvl2pPr>
            <a:lvl3pPr marL="1008435" indent="-280121">
              <a:buClr>
                <a:schemeClr val="tx2"/>
              </a:buClr>
              <a:buSzPct val="100000"/>
              <a:buFont typeface="Wingdings" panose="05000000000000000000" pitchFamily="2" charset="2"/>
              <a:buChar char="ü"/>
              <a:tabLst/>
              <a:defRPr sz="1961"/>
            </a:lvl3pPr>
            <a:lvl4pPr marL="1232531" indent="-224097">
              <a:buClr>
                <a:schemeClr val="tx2"/>
              </a:buClr>
              <a:buSzPct val="100000"/>
              <a:buFont typeface="Wingdings" panose="05000000000000000000" pitchFamily="2" charset="2"/>
              <a:buChar char="ü"/>
              <a:defRPr lang="en-US" sz="1765" kern="1200" spc="0" baseline="0" dirty="0">
                <a:gradFill>
                  <a:gsLst>
                    <a:gs pos="1250">
                      <a:schemeClr val="tx1"/>
                    </a:gs>
                    <a:gs pos="100000">
                      <a:schemeClr val="tx1"/>
                    </a:gs>
                  </a:gsLst>
                  <a:lin ang="5400000" scaled="0"/>
                </a:gradFill>
                <a:latin typeface="+mn-lt"/>
                <a:ea typeface="+mn-ea"/>
                <a:cs typeface="+mn-cs"/>
              </a:defRPr>
            </a:lvl4pPr>
            <a:lvl5pPr marL="1232531" indent="-224097">
              <a:buClr>
                <a:schemeClr val="tx2"/>
              </a:buClr>
              <a:buSzPct val="100000"/>
              <a:buFont typeface="Wingdings" panose="05000000000000000000" pitchFamily="2" charset="2"/>
              <a:buChar char="ü"/>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marL="1232531" marR="0" lvl="3" indent="-224097" algn="l" defTabSz="914367" rtl="0" eaLnBrk="1" fontAlgn="auto" latinLnBrk="0" hangingPunct="1">
              <a:lnSpc>
                <a:spcPct val="90000"/>
              </a:lnSpc>
              <a:spcBef>
                <a:spcPct val="20000"/>
              </a:spcBef>
              <a:spcAft>
                <a:spcPts val="0"/>
              </a:spcAft>
              <a:buClr>
                <a:schemeClr val="tx2"/>
              </a:buClr>
              <a:buSzPct val="100000"/>
              <a:buFont typeface="Wingdings" panose="05000000000000000000" pitchFamily="2" charset="2"/>
              <a:buChar char="ü"/>
              <a:tabLst/>
            </a:pPr>
            <a:r>
              <a:rPr lang="en-US" dirty="0"/>
              <a:t>Fifth level</a:t>
            </a:r>
          </a:p>
        </p:txBody>
      </p:sp>
    </p:spTree>
    <p:extLst>
      <p:ext uri="{BB962C8B-B14F-4D97-AF65-F5344CB8AC3E}">
        <p14:creationId xmlns:p14="http://schemas.microsoft.com/office/powerpoint/2010/main" val="225618322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3" name="Object 5"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5" name="think-cell Slide" r:id="rId4" imgW="360" imgH="360" progId="TCLayout.ActiveDocument.1">
                  <p:embed/>
                </p:oleObj>
              </mc:Choice>
              <mc:Fallback>
                <p:oleObj name="think-cell Slide" r:id="rId4" imgW="360" imgH="360" progId="TCLayout.ActiveDocument.1">
                  <p:embed/>
                  <p:pic>
                    <p:nvPicPr>
                      <p:cNvPr id="3" name="Object 5"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Title 1"/>
          <p:cNvSpPr>
            <a:spLocks noGrp="1"/>
          </p:cNvSpPr>
          <p:nvPr>
            <p:ph type="title"/>
          </p:nvPr>
        </p:nvSpPr>
        <p:spPr>
          <a:xfrm>
            <a:off x="573712" y="259792"/>
            <a:ext cx="11005512" cy="1075884"/>
          </a:xfrm>
        </p:spPr>
        <p:txBody>
          <a:bodyPr lIns="0"/>
          <a:lstStyle>
            <a:lvl1pPr>
              <a:lnSpc>
                <a:spcPts val="4802"/>
              </a:lnSpc>
              <a:defRPr sz="4312" baseline="0">
                <a:solidFill>
                  <a:schemeClr val="accent1"/>
                </a:solidFill>
              </a:defRPr>
            </a:lvl1pPr>
          </a:lstStyle>
          <a:p>
            <a:r>
              <a:rPr lang="en-US"/>
              <a:t>Click to edit Master title style</a:t>
            </a:r>
            <a:endParaRPr lang="en-US" dirty="0"/>
          </a:p>
        </p:txBody>
      </p:sp>
      <p:sp>
        <p:nvSpPr>
          <p:cNvPr id="4" name="Footer Placeholder 2"/>
          <p:cNvSpPr>
            <a:spLocks noGrp="1"/>
          </p:cNvSpPr>
          <p:nvPr>
            <p:ph type="ftr" sz="quarter" idx="10"/>
          </p:nvPr>
        </p:nvSpPr>
        <p:spPr>
          <a:xfrm>
            <a:off x="4038600" y="6356350"/>
            <a:ext cx="4114800" cy="365125"/>
          </a:xfrm>
          <a:prstGeom prst="rect">
            <a:avLst/>
          </a:prstGeom>
        </p:spPr>
        <p:txBody>
          <a:bodyPr/>
          <a:lstStyle>
            <a:lvl1pPr>
              <a:defRPr/>
            </a:lvl1pPr>
          </a:lstStyle>
          <a:p>
            <a:pPr>
              <a:defRPr/>
            </a:pPr>
            <a:endParaRPr lang="en-US"/>
          </a:p>
        </p:txBody>
      </p:sp>
      <p:sp>
        <p:nvSpPr>
          <p:cNvPr id="5" name="Slide Number Placeholder 3"/>
          <p:cNvSpPr>
            <a:spLocks noGrp="1"/>
          </p:cNvSpPr>
          <p:nvPr>
            <p:ph type="sldNum" sz="quarter" idx="11"/>
          </p:nvPr>
        </p:nvSpPr>
        <p:spPr>
          <a:xfrm>
            <a:off x="8610600" y="6356350"/>
            <a:ext cx="2743200" cy="365125"/>
          </a:xfrm>
          <a:prstGeom prst="rect">
            <a:avLst/>
          </a:prstGeom>
        </p:spPr>
        <p:txBody>
          <a:bodyPr/>
          <a:lstStyle>
            <a:lvl1pPr defTabSz="913330" eaLnBrk="0" hangingPunct="0">
              <a:defRPr>
                <a:latin typeface="Segoe UI" panose="020B0502040204020203" pitchFamily="34" charset="0"/>
                <a:ea typeface="MS PGothic" panose="020B0600070205080204" pitchFamily="34" charset="-128"/>
              </a:defRPr>
            </a:lvl1pPr>
          </a:lstStyle>
          <a:p>
            <a:pPr fontAlgn="base">
              <a:spcBef>
                <a:spcPct val="0"/>
              </a:spcBef>
              <a:spcAft>
                <a:spcPct val="0"/>
              </a:spcAft>
              <a:defRPr/>
            </a:pPr>
            <a:fld id="{6B5DEC78-5896-40D9-8669-2E8F57794F51}" type="slidenum">
              <a:rPr lang="en-US" smtClean="0"/>
              <a:pPr fontAlgn="base">
                <a:spcBef>
                  <a:spcPct val="0"/>
                </a:spcBef>
                <a:spcAft>
                  <a:spcPct val="0"/>
                </a:spcAft>
                <a:defRPr/>
              </a:pPr>
              <a:t>‹#›</a:t>
            </a:fld>
            <a:endParaRPr lang="en-US" dirty="0"/>
          </a:p>
        </p:txBody>
      </p:sp>
    </p:spTree>
    <p:extLst>
      <p:ext uri="{BB962C8B-B14F-4D97-AF65-F5344CB8AC3E}">
        <p14:creationId xmlns:p14="http://schemas.microsoft.com/office/powerpoint/2010/main" val="2966127920"/>
      </p:ext>
    </p:extLst>
  </p:cSld>
  <p:clrMapOvr>
    <a:masterClrMapping/>
  </p:clrMapOvr>
  <p:transition spd="slow">
    <p:wip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39827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1879297"/>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1879297"/>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414819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Tree>
    <p:extLst>
      <p:ext uri="{BB962C8B-B14F-4D97-AF65-F5344CB8AC3E}">
        <p14:creationId xmlns:p14="http://schemas.microsoft.com/office/powerpoint/2010/main" val="15581164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2" name="Title 1"/>
          <p:cNvSpPr>
            <a:spLocks noGrp="1"/>
          </p:cNvSpPr>
          <p:nvPr>
            <p:ph type="title"/>
          </p:nvPr>
        </p:nvSpPr>
        <p:spPr>
          <a:xfrm>
            <a:off x="228091" y="227850"/>
            <a:ext cx="11581784" cy="648998"/>
          </a:xfrm>
        </p:spPr>
        <p:txBody>
          <a:bodyPr tIns="45720"/>
          <a:lstStyle/>
          <a:p>
            <a:r>
              <a:rPr lang="en-US"/>
              <a:t>Click to edit Master title style</a:t>
            </a:r>
          </a:p>
        </p:txBody>
      </p:sp>
      <p:sp>
        <p:nvSpPr>
          <p:cNvPr id="3" name="Text Placeholder 3"/>
          <p:cNvSpPr>
            <a:spLocks noGrp="1"/>
          </p:cNvSpPr>
          <p:nvPr>
            <p:ph type="body" sz="quarter" idx="10" hasCustomPrompt="1"/>
          </p:nvPr>
        </p:nvSpPr>
        <p:spPr>
          <a:xfrm>
            <a:off x="228775" y="956213"/>
            <a:ext cx="11581100" cy="501198"/>
          </a:xfrm>
          <a:prstGeom prst="rect">
            <a:avLst/>
          </a:prstGeom>
        </p:spPr>
        <p:txBody>
          <a:bodyPr/>
          <a:lstStyle>
            <a:lvl1pPr marL="0" indent="0">
              <a:buNone/>
              <a:defRPr sz="3137" baseline="0"/>
            </a:lvl1pPr>
            <a:lvl2pPr marL="336080" indent="0">
              <a:buNone/>
              <a:defRPr/>
            </a:lvl2pPr>
            <a:lvl3pPr marL="560133" indent="0">
              <a:buNone/>
              <a:defRPr/>
            </a:lvl3pPr>
            <a:lvl4pPr marL="784186" indent="0">
              <a:buNone/>
              <a:defRPr/>
            </a:lvl4pPr>
            <a:lvl5pPr marL="1008238" indent="0">
              <a:buNone/>
              <a:defRPr/>
            </a:lvl5pPr>
          </a:lstStyle>
          <a:p>
            <a:pPr lvl="0"/>
            <a:r>
              <a:rPr lang="en-US" dirty="0"/>
              <a:t>Sub-header (change to primary color)</a:t>
            </a:r>
          </a:p>
        </p:txBody>
      </p:sp>
    </p:spTree>
    <p:extLst>
      <p:ext uri="{BB962C8B-B14F-4D97-AF65-F5344CB8AC3E}">
        <p14:creationId xmlns:p14="http://schemas.microsoft.com/office/powerpoint/2010/main" val="55461961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684367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4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294931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69241" y="1189178"/>
            <a:ext cx="11653520" cy="1540806"/>
          </a:xfrm>
        </p:spPr>
        <p:txBody>
          <a:bodyPr/>
          <a:lstStyle>
            <a:lvl1pPr marL="0" indent="0">
              <a:buNone/>
              <a:defRPr sz="2132">
                <a:solidFill>
                  <a:srgbClr val="191919"/>
                </a:solidFill>
              </a:defRPr>
            </a:lvl1pPr>
            <a:lvl2pPr marL="609515" indent="-243806">
              <a:defRPr sz="1867">
                <a:solidFill>
                  <a:srgbClr val="191919"/>
                </a:solidFill>
              </a:defRPr>
            </a:lvl2pPr>
            <a:lvl3pPr marL="975224" indent="-243806">
              <a:defRPr sz="1600">
                <a:solidFill>
                  <a:srgbClr val="191919"/>
                </a:solidFill>
              </a:defRPr>
            </a:lvl3pPr>
            <a:lvl4pPr marL="1340932" indent="-243806">
              <a:defRPr sz="1400">
                <a:solidFill>
                  <a:srgbClr val="191919"/>
                </a:solidFill>
              </a:defRPr>
            </a:lvl4pPr>
            <a:lvl5pPr marL="1706640" indent="-243806">
              <a:defRPr sz="1400">
                <a:solidFill>
                  <a:srgbClr val="191919"/>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idx="10"/>
          </p:nvPr>
        </p:nvSpPr>
        <p:spPr>
          <a:xfrm>
            <a:off x="609601" y="1028736"/>
            <a:ext cx="10959008" cy="321433"/>
          </a:xfrm>
        </p:spPr>
        <p:txBody>
          <a:bodyPr anchor="b">
            <a:noAutofit/>
          </a:bodyPr>
          <a:lstStyle>
            <a:lvl1pPr marL="0" indent="0">
              <a:buNone/>
              <a:defRPr sz="1867" b="0">
                <a:solidFill>
                  <a:srgbClr val="2E2E2E"/>
                </a:solidFill>
                <a:latin typeface="+mj-lt"/>
              </a:defRPr>
            </a:lvl1pPr>
            <a:lvl2pPr marL="609515" indent="0">
              <a:buNone/>
              <a:defRPr sz="2667" b="1"/>
            </a:lvl2pPr>
            <a:lvl3pPr marL="1219030" indent="0">
              <a:buNone/>
              <a:defRPr sz="2400" b="1"/>
            </a:lvl3pPr>
            <a:lvl4pPr marL="1828544" indent="0">
              <a:buNone/>
              <a:defRPr sz="2132" b="1"/>
            </a:lvl4pPr>
            <a:lvl5pPr marL="2438059" indent="0">
              <a:buNone/>
              <a:defRPr sz="2132" b="1"/>
            </a:lvl5pPr>
            <a:lvl6pPr marL="3047573" indent="0">
              <a:buNone/>
              <a:defRPr sz="2132" b="1"/>
            </a:lvl6pPr>
            <a:lvl7pPr marL="3657087" indent="0">
              <a:buNone/>
              <a:defRPr sz="2132" b="1"/>
            </a:lvl7pPr>
            <a:lvl8pPr marL="4266601" indent="0">
              <a:buNone/>
              <a:defRPr sz="2132" b="1"/>
            </a:lvl8pPr>
            <a:lvl9pPr marL="4876117" indent="0">
              <a:buNone/>
              <a:defRPr sz="2132" b="1"/>
            </a:lvl9pPr>
          </a:lstStyle>
          <a:p>
            <a:pPr lvl="0"/>
            <a:r>
              <a:rPr lang="en-US"/>
              <a:t>Click to edit Master text styles</a:t>
            </a:r>
          </a:p>
        </p:txBody>
      </p:sp>
      <p:sp>
        <p:nvSpPr>
          <p:cNvPr id="7" name="Title Placeholder 1"/>
          <p:cNvSpPr>
            <a:spLocks noGrp="1"/>
          </p:cNvSpPr>
          <p:nvPr>
            <p:ph type="title"/>
          </p:nvPr>
        </p:nvSpPr>
        <p:spPr>
          <a:xfrm>
            <a:off x="609600" y="300301"/>
            <a:ext cx="10972800" cy="690303"/>
          </a:xfrm>
          <a:prstGeom prst="rect">
            <a:avLst/>
          </a:prstGeom>
        </p:spPr>
        <p:txBody>
          <a:bodyPr vert="horz" lIns="91440" tIns="45720" rIns="91440" bIns="45720" rtlCol="0" anchor="ctr">
            <a:normAutofit/>
          </a:bodyPr>
          <a:lstStyle/>
          <a:p>
            <a:r>
              <a:rPr lang="en-US" dirty="0"/>
              <a:t>Click to edit Master title style</a:t>
            </a:r>
          </a:p>
        </p:txBody>
      </p:sp>
      <p:sp>
        <p:nvSpPr>
          <p:cNvPr id="9" name="Slide Number Placeholder 5"/>
          <p:cNvSpPr>
            <a:spLocks noGrp="1"/>
          </p:cNvSpPr>
          <p:nvPr>
            <p:ph type="sldNum" sz="quarter" idx="4"/>
          </p:nvPr>
        </p:nvSpPr>
        <p:spPr>
          <a:xfrm>
            <a:off x="9042400" y="6491871"/>
            <a:ext cx="2844800" cy="366183"/>
          </a:xfrm>
          <a:prstGeom prst="rect">
            <a:avLst/>
          </a:prstGeom>
        </p:spPr>
        <p:txBody>
          <a:bodyPr vert="horz" lIns="91440" tIns="45720" rIns="91440" bIns="45720" rtlCol="0" anchor="ctr"/>
          <a:lstStyle>
            <a:lvl1pPr algn="r">
              <a:defRPr sz="933">
                <a:solidFill>
                  <a:schemeClr val="bg1"/>
                </a:solidFill>
              </a:defRPr>
            </a:lvl1pPr>
          </a:lstStyle>
          <a:p>
            <a:pPr defTabSz="914437"/>
            <a:fld id="{075B75BD-B1B1-462D-986F-1F6FD455DE68}" type="slidenum">
              <a:rPr lang="en-US" smtClean="0">
                <a:solidFill>
                  <a:srgbClr val="FFFFFF"/>
                </a:solidFill>
              </a:rPr>
              <a:pPr defTabSz="914437"/>
              <a:t>‹#›</a:t>
            </a:fld>
            <a:endParaRPr lang="en-US" dirty="0">
              <a:solidFill>
                <a:srgbClr val="FFFFFF"/>
              </a:solidFill>
            </a:endParaRPr>
          </a:p>
        </p:txBody>
      </p:sp>
    </p:spTree>
    <p:extLst>
      <p:ext uri="{BB962C8B-B14F-4D97-AF65-F5344CB8AC3E}">
        <p14:creationId xmlns:p14="http://schemas.microsoft.com/office/powerpoint/2010/main" val="366600272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2075652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27976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20183"/>
            <a:ext cx="11151917" cy="701731"/>
          </a:xfrm>
        </p:spPr>
        <p:txBody>
          <a:bodyPr>
            <a:spAutoFit/>
          </a:bodyPr>
          <a:lstStyle/>
          <a:p>
            <a:r>
              <a:rPr lang="en-US" dirty="0"/>
              <a:t>Click to edit master title style</a:t>
            </a:r>
          </a:p>
        </p:txBody>
      </p:sp>
      <p:sp>
        <p:nvSpPr>
          <p:cNvPr id="5" name="Text Placeholder 4"/>
          <p:cNvSpPr>
            <a:spLocks noGrp="1"/>
          </p:cNvSpPr>
          <p:nvPr>
            <p:ph type="body" sz="quarter" idx="10" hasCustomPrompt="1"/>
          </p:nvPr>
        </p:nvSpPr>
        <p:spPr>
          <a:xfrm>
            <a:off x="269239" y="1187622"/>
            <a:ext cx="11151917" cy="1977914"/>
          </a:xfrm>
          <a:prstGeom prst="rect">
            <a:avLst/>
          </a:prstGeom>
        </p:spPr>
        <p:txBody>
          <a:bodyPr>
            <a:spAutoFit/>
          </a:bodyPr>
          <a:lstStyle>
            <a:lvl1pPr marL="284108" indent="-284108">
              <a:buFont typeface="Wingdings" pitchFamily="2" charset="2"/>
              <a:buChar char=""/>
              <a:defRPr sz="3920"/>
            </a:lvl1pPr>
            <a:lvl2pPr marL="517425" indent="-233318">
              <a:buFont typeface="Wingdings" pitchFamily="2" charset="2"/>
              <a:buChar char=""/>
              <a:defRPr sz="2352" spc="-50" baseline="0">
                <a:latin typeface="+mn-lt"/>
              </a:defRPr>
            </a:lvl2pPr>
            <a:lvl3pPr marL="741219" indent="-223794">
              <a:buFont typeface="Wingdings" pitchFamily="2" charset="2"/>
              <a:buChar char=""/>
              <a:tabLst/>
              <a:defRPr sz="1961" spc="-50" baseline="0">
                <a:latin typeface="+mn-lt"/>
              </a:defRPr>
            </a:lvl3pPr>
            <a:lvl4pPr marL="914223" indent="-173004">
              <a:buFont typeface="Wingdings" pitchFamily="2" charset="2"/>
              <a:buChar char=""/>
              <a:defRPr sz="1765" spc="-50" baseline="0">
                <a:latin typeface="+mn-lt"/>
              </a:defRPr>
            </a:lvl4pPr>
            <a:lvl5pPr marL="1087227" indent="-173004">
              <a:buFont typeface="Wingdings" pitchFamily="2" charset="2"/>
              <a:buChar char=""/>
              <a:tabLst/>
              <a:defRPr sz="1765" spc="-50" baseline="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8091700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038600" y="6356350"/>
            <a:ext cx="4114800" cy="365125"/>
          </a:xfrm>
          <a:prstGeom prst="rect">
            <a:avLst/>
          </a:prstGeom>
        </p:spPr>
        <p:txBody>
          <a:bodyPr/>
          <a:lstStyle/>
          <a:p>
            <a:r>
              <a:rPr lang="en-US" dirty="0"/>
              <a:t>Microsoft Confidential</a:t>
            </a:r>
          </a:p>
        </p:txBody>
      </p:sp>
      <p:sp>
        <p:nvSpPr>
          <p:cNvPr id="4" name="Slide Number Placeholder 3"/>
          <p:cNvSpPr>
            <a:spLocks noGrp="1"/>
          </p:cNvSpPr>
          <p:nvPr>
            <p:ph type="sldNum" sz="quarter" idx="11"/>
          </p:nvPr>
        </p:nvSpPr>
        <p:spPr>
          <a:xfrm>
            <a:off x="8610600" y="6356350"/>
            <a:ext cx="2743200" cy="365125"/>
          </a:xfrm>
          <a:prstGeom prst="rect">
            <a:avLst/>
          </a:prstGeom>
        </p:spPr>
        <p:txBody>
          <a:body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238257211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294"/>
            </a:lvl1pPr>
          </a:lstStyle>
          <a:p>
            <a:r>
              <a:rPr lang="en-US" dirty="0"/>
              <a:t>Click to edit Master title style</a:t>
            </a:r>
          </a:p>
        </p:txBody>
      </p:sp>
      <p:sp>
        <p:nvSpPr>
          <p:cNvPr id="6" name="Text Placeholder 5"/>
          <p:cNvSpPr>
            <a:spLocks noGrp="1"/>
          </p:cNvSpPr>
          <p:nvPr>
            <p:ph type="body" sz="quarter" idx="10"/>
          </p:nvPr>
        </p:nvSpPr>
        <p:spPr>
          <a:xfrm>
            <a:off x="269239" y="1189178"/>
            <a:ext cx="11653523" cy="1938805"/>
          </a:xfrm>
        </p:spPr>
        <p:txBody>
          <a:bodyPr/>
          <a:lstStyle>
            <a:lvl1pPr marL="0" indent="0">
              <a:buNone/>
              <a:defRPr>
                <a:gradFill>
                  <a:gsLst>
                    <a:gs pos="1250">
                      <a:schemeClr val="tx1"/>
                    </a:gs>
                    <a:gs pos="99000">
                      <a:schemeClr val="tx1"/>
                    </a:gs>
                  </a:gsLst>
                  <a:lin ang="5400000" scaled="0"/>
                </a:gradFill>
              </a:defRPr>
            </a:lvl1pPr>
            <a:lvl2pPr marL="0" indent="0">
              <a:buFontTx/>
              <a:buNone/>
              <a:defRPr sz="1863"/>
            </a:lvl2pPr>
            <a:lvl3pPr marL="224015" indent="0">
              <a:buNone/>
              <a:defRPr/>
            </a:lvl3pPr>
            <a:lvl4pPr marL="448029" indent="0">
              <a:buNone/>
              <a:defRPr/>
            </a:lvl4pPr>
            <a:lvl5pPr marL="6720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134138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4139" indent="-284139">
              <a:buFont typeface="Wingdings" pitchFamily="2" charset="2"/>
              <a:buChar char=""/>
              <a:defRPr sz="4000"/>
            </a:lvl1pPr>
            <a:lvl2pPr marL="517483" indent="-233344">
              <a:buFont typeface="Wingdings" pitchFamily="2" charset="2"/>
              <a:buChar char=""/>
              <a:defRPr>
                <a:latin typeface="+mn-lt"/>
              </a:defRPr>
            </a:lvl2pPr>
            <a:lvl3pPr marL="741301" indent="-223819">
              <a:buFont typeface="Wingdings" pitchFamily="2" charset="2"/>
              <a:buChar char=""/>
              <a:tabLst/>
              <a:defRPr>
                <a:latin typeface="+mn-lt"/>
              </a:defRPr>
            </a:lvl3pPr>
            <a:lvl4pPr marL="914323" indent="-173024">
              <a:buFont typeface="Wingdings" pitchFamily="2" charset="2"/>
              <a:buChar char=""/>
              <a:defRPr>
                <a:latin typeface="+mn-lt"/>
              </a:defRPr>
            </a:lvl4pPr>
            <a:lvl5pPr marL="1087346" indent="-173024">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liennummernplatzhalter 3"/>
          <p:cNvSpPr>
            <a:spLocks noGrp="1"/>
          </p:cNvSpPr>
          <p:nvPr>
            <p:ph type="sldNum" sz="quarter" idx="12"/>
          </p:nvPr>
        </p:nvSpPr>
        <p:spPr>
          <a:xfrm>
            <a:off x="11582403" y="6441724"/>
            <a:ext cx="495623"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271169-D5A2-4E26-9D3F-58E320BF9E89}" type="slidenum">
              <a:rPr kumimoji="0" lang="en-US" sz="1200" b="0" i="0" u="none" strike="noStrike" kern="1200" cap="none" spc="0" normalizeH="0" baseline="0" noProof="0" smtClean="0">
                <a:ln>
                  <a:noFill/>
                </a:ln>
                <a:solidFill>
                  <a:srgbClr val="595959">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595959">
                  <a:tint val="7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674166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4" cy="1844608"/>
          </a:xfrm>
          <a:prstGeom prst="rect">
            <a:avLst/>
          </a:prstGeo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1962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3" cy="1844608"/>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278109491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99"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itle 6"/>
          <p:cNvSpPr>
            <a:spLocks noGrp="1"/>
          </p:cNvSpPr>
          <p:nvPr>
            <p:ph type="title"/>
          </p:nvPr>
        </p:nvSpPr>
        <p:spPr>
          <a:xfrm>
            <a:off x="284238" y="295275"/>
            <a:ext cx="11623527" cy="780588"/>
          </a:xfrm>
        </p:spPr>
        <p:txBody>
          <a:bodyPr vert="horz" lIns="0" tIns="46639" rIns="93278" bIns="46639" rtlCol="0" anchor="t" anchorCtr="0">
            <a:noAutofit/>
          </a:bodyPr>
          <a:lstStyle>
            <a:lvl1pPr>
              <a:defRPr lang="en-US" sz="3529" dirty="0">
                <a:solidFill>
                  <a:schemeClr val="accent1"/>
                </a:solidFill>
              </a:defRPr>
            </a:lvl1pPr>
          </a:lstStyle>
          <a:p>
            <a:pPr marL="0" lvl="0" indent="0">
              <a:lnSpc>
                <a:spcPct val="80000"/>
              </a:lnSpc>
              <a:buFont typeface="Arial" pitchFamily="34" charset="0"/>
            </a:pPr>
            <a:r>
              <a:rPr lang="en-US" dirty="0"/>
              <a:t>Click to edit Master title style</a:t>
            </a:r>
          </a:p>
        </p:txBody>
      </p:sp>
    </p:spTree>
    <p:extLst>
      <p:ext uri="{BB962C8B-B14F-4D97-AF65-F5344CB8AC3E}">
        <p14:creationId xmlns:p14="http://schemas.microsoft.com/office/powerpoint/2010/main" val="248102018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50pt Title/30pt Sub/White BG">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038600" y="6356350"/>
            <a:ext cx="4114800" cy="365125"/>
          </a:xfrm>
          <a:prstGeom prst="rect">
            <a:avLst/>
          </a:prstGeom>
        </p:spPr>
        <p:txBody>
          <a:bodyPr/>
          <a:lstStyle>
            <a:lvl1pPr>
              <a:defRPr>
                <a:solidFill>
                  <a:srgbClr val="002050"/>
                </a:solidFill>
              </a:defRPr>
            </a:lvl1pPr>
          </a:lstStyle>
          <a:p>
            <a:r>
              <a:rPr dirty="0"/>
              <a:t>Microsoft Confidential</a:t>
            </a:r>
          </a:p>
        </p:txBody>
      </p:sp>
      <p:sp>
        <p:nvSpPr>
          <p:cNvPr id="4" name="Slide Number Placeholder 3"/>
          <p:cNvSpPr>
            <a:spLocks noGrp="1"/>
          </p:cNvSpPr>
          <p:nvPr>
            <p:ph type="sldNum" sz="quarter" idx="11"/>
          </p:nvPr>
        </p:nvSpPr>
        <p:spPr>
          <a:xfrm>
            <a:off x="8610600" y="6356350"/>
            <a:ext cx="2743200" cy="365125"/>
          </a:xfrm>
          <a:prstGeom prst="rect">
            <a:avLst/>
          </a:prstGeom>
        </p:spPr>
        <p:txBody>
          <a:bodyPr/>
          <a:lstStyle>
            <a:lvl1pPr>
              <a:defRPr>
                <a:solidFill>
                  <a:srgbClr val="002050"/>
                </a:solidFill>
              </a:defRPr>
            </a:lvl1pPr>
          </a:lstStyle>
          <a:p>
            <a:fld id="{27258FFF-F925-446B-8502-81C933981705}" type="slidenum">
              <a:rPr smtClean="0"/>
              <a:pPr/>
              <a:t>‹#›</a:t>
            </a:fld>
            <a:endParaRPr dirty="0"/>
          </a:p>
        </p:txBody>
      </p:sp>
      <p:sp>
        <p:nvSpPr>
          <p:cNvPr id="6" name="Text Placeholder 8"/>
          <p:cNvSpPr>
            <a:spLocks noGrp="1"/>
          </p:cNvSpPr>
          <p:nvPr>
            <p:ph type="body" sz="quarter" idx="12"/>
          </p:nvPr>
        </p:nvSpPr>
        <p:spPr>
          <a:xfrm>
            <a:off x="269239" y="291069"/>
            <a:ext cx="10757098" cy="888769"/>
          </a:xfrm>
          <a:prstGeom prst="rect">
            <a:avLst/>
          </a:prstGeom>
          <a:noFill/>
        </p:spPr>
        <p:txBody>
          <a:bodyPr/>
          <a:lstStyle>
            <a:lvl1pPr marL="0" indent="0">
              <a:lnSpc>
                <a:spcPts val="5392"/>
              </a:lnSpc>
              <a:spcBef>
                <a:spcPts val="0"/>
              </a:spcBef>
              <a:buFontTx/>
              <a:buNone/>
              <a:defRPr sz="5098">
                <a:solidFill>
                  <a:schemeClr val="tx2"/>
                </a:solidFill>
                <a:latin typeface="+mj-lt"/>
              </a:defRPr>
            </a:lvl1pPr>
            <a:lvl2pPr marL="0" indent="0">
              <a:lnSpc>
                <a:spcPts val="2549"/>
              </a:lnSpc>
              <a:spcBef>
                <a:spcPts val="1765"/>
              </a:spcBef>
              <a:spcAft>
                <a:spcPts val="0"/>
              </a:spcAft>
              <a:buFontTx/>
              <a:buNone/>
              <a:defRPr sz="5294">
                <a:solidFill>
                  <a:schemeClr val="tx2"/>
                </a:solidFill>
                <a:latin typeface="+mj-lt"/>
              </a:defRPr>
            </a:lvl2pPr>
            <a:lvl3pPr marL="225653" indent="-224097">
              <a:lnSpc>
                <a:spcPts val="2647"/>
              </a:lnSpc>
              <a:spcBef>
                <a:spcPts val="0"/>
              </a:spcBef>
              <a:defRPr sz="1961">
                <a:solidFill>
                  <a:schemeClr val="bg1"/>
                </a:solidFill>
              </a:defRPr>
            </a:lvl3pPr>
            <a:lvl4pPr marL="225653" indent="-224097">
              <a:lnSpc>
                <a:spcPts val="2647"/>
              </a:lnSpc>
              <a:spcBef>
                <a:spcPts val="0"/>
              </a:spcBef>
              <a:defRPr sz="1961">
                <a:solidFill>
                  <a:schemeClr val="bg1"/>
                </a:solidFill>
              </a:defRPr>
            </a:lvl4pPr>
            <a:lvl5pPr marL="225653" indent="-224097">
              <a:lnSpc>
                <a:spcPts val="2647"/>
              </a:lnSpc>
              <a:spcBef>
                <a:spcPts val="0"/>
              </a:spcBef>
              <a:defRPr sz="1961">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18814923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5354"/>
            <a:ext cx="1682067" cy="753915"/>
          </a:xfrm>
          <a:prstGeom prst="rect">
            <a:avLst/>
          </a:prstGeom>
        </p:spPr>
      </p:pic>
    </p:spTree>
    <p:extLst>
      <p:ext uri="{BB962C8B-B14F-4D97-AF65-F5344CB8AC3E}">
        <p14:creationId xmlns:p14="http://schemas.microsoft.com/office/powerpoint/2010/main" val="86064362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image" Target="../media/image11.emf"/><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78.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42" Type="http://schemas.openxmlformats.org/officeDocument/2006/relationships/slideLayout" Target="../slideLayouts/slideLayout94.xml"/><Relationship Id="rId47" Type="http://schemas.openxmlformats.org/officeDocument/2006/relationships/slideLayout" Target="../slideLayouts/slideLayout99.xml"/><Relationship Id="rId50" Type="http://schemas.openxmlformats.org/officeDocument/2006/relationships/slideLayout" Target="../slideLayouts/slideLayout102.xml"/><Relationship Id="rId55" Type="http://schemas.openxmlformats.org/officeDocument/2006/relationships/slideLayout" Target="../slideLayouts/slideLayout107.xml"/><Relationship Id="rId63" Type="http://schemas.openxmlformats.org/officeDocument/2006/relationships/slideLayout" Target="../slideLayouts/slideLayout115.xml"/><Relationship Id="rId68" Type="http://schemas.openxmlformats.org/officeDocument/2006/relationships/image" Target="../media/image15.emf"/><Relationship Id="rId7" Type="http://schemas.openxmlformats.org/officeDocument/2006/relationships/slideLayout" Target="../slideLayouts/slideLayout5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9" Type="http://schemas.openxmlformats.org/officeDocument/2006/relationships/slideLayout" Target="../slideLayouts/slideLayout81.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slideLayout" Target="../slideLayouts/slideLayout92.xml"/><Relationship Id="rId45" Type="http://schemas.openxmlformats.org/officeDocument/2006/relationships/slideLayout" Target="../slideLayouts/slideLayout97.xml"/><Relationship Id="rId53" Type="http://schemas.openxmlformats.org/officeDocument/2006/relationships/slideLayout" Target="../slideLayouts/slideLayout105.xml"/><Relationship Id="rId58" Type="http://schemas.openxmlformats.org/officeDocument/2006/relationships/slideLayout" Target="../slideLayouts/slideLayout110.xml"/><Relationship Id="rId66" Type="http://schemas.openxmlformats.org/officeDocument/2006/relationships/slideLayout" Target="../slideLayouts/slideLayout118.xml"/><Relationship Id="rId5" Type="http://schemas.openxmlformats.org/officeDocument/2006/relationships/slideLayout" Target="../slideLayouts/slideLayout57.xml"/><Relationship Id="rId61" Type="http://schemas.openxmlformats.org/officeDocument/2006/relationships/slideLayout" Target="../slideLayouts/slideLayout113.xml"/><Relationship Id="rId19" Type="http://schemas.openxmlformats.org/officeDocument/2006/relationships/slideLayout" Target="../slideLayouts/slideLayout7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43" Type="http://schemas.openxmlformats.org/officeDocument/2006/relationships/slideLayout" Target="../slideLayouts/slideLayout95.xml"/><Relationship Id="rId48" Type="http://schemas.openxmlformats.org/officeDocument/2006/relationships/slideLayout" Target="../slideLayouts/slideLayout100.xml"/><Relationship Id="rId56" Type="http://schemas.openxmlformats.org/officeDocument/2006/relationships/slideLayout" Target="../slideLayouts/slideLayout108.xml"/><Relationship Id="rId64" Type="http://schemas.openxmlformats.org/officeDocument/2006/relationships/slideLayout" Target="../slideLayouts/slideLayout116.xml"/><Relationship Id="rId8" Type="http://schemas.openxmlformats.org/officeDocument/2006/relationships/slideLayout" Target="../slideLayouts/slideLayout60.xml"/><Relationship Id="rId51" Type="http://schemas.openxmlformats.org/officeDocument/2006/relationships/slideLayout" Target="../slideLayouts/slideLayout103.xml"/><Relationship Id="rId3" Type="http://schemas.openxmlformats.org/officeDocument/2006/relationships/slideLayout" Target="../slideLayouts/slideLayout55.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46" Type="http://schemas.openxmlformats.org/officeDocument/2006/relationships/slideLayout" Target="../slideLayouts/slideLayout98.xml"/><Relationship Id="rId59" Type="http://schemas.openxmlformats.org/officeDocument/2006/relationships/slideLayout" Target="../slideLayouts/slideLayout111.xml"/><Relationship Id="rId67" Type="http://schemas.openxmlformats.org/officeDocument/2006/relationships/theme" Target="../theme/theme3.xml"/><Relationship Id="rId20" Type="http://schemas.openxmlformats.org/officeDocument/2006/relationships/slideLayout" Target="../slideLayouts/slideLayout72.xml"/><Relationship Id="rId41" Type="http://schemas.openxmlformats.org/officeDocument/2006/relationships/slideLayout" Target="../slideLayouts/slideLayout93.xml"/><Relationship Id="rId54" Type="http://schemas.openxmlformats.org/officeDocument/2006/relationships/slideLayout" Target="../slideLayouts/slideLayout106.xml"/><Relationship Id="rId62" Type="http://schemas.openxmlformats.org/officeDocument/2006/relationships/slideLayout" Target="../slideLayouts/slideLayout11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49" Type="http://schemas.openxmlformats.org/officeDocument/2006/relationships/slideLayout" Target="../slideLayouts/slideLayout101.xml"/><Relationship Id="rId57" Type="http://schemas.openxmlformats.org/officeDocument/2006/relationships/slideLayout" Target="../slideLayouts/slideLayout109.xml"/><Relationship Id="rId10" Type="http://schemas.openxmlformats.org/officeDocument/2006/relationships/slideLayout" Target="../slideLayouts/slideLayout62.xml"/><Relationship Id="rId31" Type="http://schemas.openxmlformats.org/officeDocument/2006/relationships/slideLayout" Target="../slideLayouts/slideLayout83.xml"/><Relationship Id="rId44" Type="http://schemas.openxmlformats.org/officeDocument/2006/relationships/slideLayout" Target="../slideLayouts/slideLayout96.xml"/><Relationship Id="rId52" Type="http://schemas.openxmlformats.org/officeDocument/2006/relationships/slideLayout" Target="../slideLayouts/slideLayout104.xml"/><Relationship Id="rId60" Type="http://schemas.openxmlformats.org/officeDocument/2006/relationships/slideLayout" Target="../slideLayouts/slideLayout112.xml"/><Relationship Id="rId65" Type="http://schemas.openxmlformats.org/officeDocument/2006/relationships/slideLayout" Target="../slideLayouts/slideLayout117.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9" Type="http://schemas.openxmlformats.org/officeDocument/2006/relationships/slideLayout" Target="../slideLayouts/slideLayout9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cstate="hq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70658534"/>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8"/>
          <a:stretch>
            <a:fillRect/>
          </a:stretch>
        </p:blipFill>
        <p:spPr>
          <a:xfrm rot="5400000">
            <a:off x="9288988" y="2942644"/>
            <a:ext cx="6858000" cy="972712"/>
          </a:xfrm>
          <a:prstGeom prst="rect">
            <a:avLst/>
          </a:prstGeom>
        </p:spPr>
      </p:pic>
    </p:spTree>
    <p:extLst>
      <p:ext uri="{BB962C8B-B14F-4D97-AF65-F5344CB8AC3E}">
        <p14:creationId xmlns:p14="http://schemas.microsoft.com/office/powerpoint/2010/main" val="773058599"/>
      </p:ext>
    </p:extLst>
  </p:cSld>
  <p:clrMap bg1="lt1" tx1="dk1" bg2="lt2" tx2="dk2" accent1="accent1" accent2="accent2" accent3="accent3" accent4="accent4" accent5="accent5" accent6="accent6" hlink="hlink" folHlink="folHlink"/>
  <p:sldLayoutIdLst>
    <p:sldLayoutId id="2147483663" r:id="rId1"/>
    <p:sldLayoutId id="2147484058" r:id="rId2"/>
    <p:sldLayoutId id="2147483668" r:id="rId3"/>
    <p:sldLayoutId id="2147483669" r:id="rId4"/>
    <p:sldLayoutId id="2147483670" r:id="rId5"/>
    <p:sldLayoutId id="2147483671" r:id="rId6"/>
    <p:sldLayoutId id="2147483672" r:id="rId7"/>
    <p:sldLayoutId id="2147483679" r:id="rId8"/>
    <p:sldLayoutId id="2147483681" r:id="rId9"/>
    <p:sldLayoutId id="2147483856" r:id="rId10"/>
    <p:sldLayoutId id="2147484060" r:id="rId11"/>
    <p:sldLayoutId id="2147484081" r:id="rId12"/>
    <p:sldLayoutId id="2147484325" r:id="rId13"/>
    <p:sldLayoutId id="2147484327" r:id="rId14"/>
    <p:sldLayoutId id="2147484328" r:id="rId15"/>
    <p:sldLayoutId id="2147484329" r:id="rId16"/>
  </p:sldLayoutIdLst>
  <p:transition>
    <p:fade/>
  </p:transition>
  <p:hf sldNum="0" hdr="0" ftr="0" dt="0"/>
  <p:txStyles>
    <p:titleStyle>
      <a:lvl1pPr algn="l" defTabSz="932719" rtl="0" eaLnBrk="1" latinLnBrk="0" hangingPunct="1">
        <a:lnSpc>
          <a:spcPct val="100000"/>
        </a:lnSpc>
        <a:spcBef>
          <a:spcPct val="0"/>
        </a:spcBef>
        <a:buNone/>
        <a:defRPr lang="en-US" sz="3600"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68"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
        <p:nvSpPr>
          <p:cNvPr id="3" name="TextBox 2">
            <a:extLst>
              <a:ext uri="{FF2B5EF4-FFF2-40B4-BE49-F238E27FC236}">
                <a16:creationId xmlns:a16="http://schemas.microsoft.com/office/drawing/2014/main" id="{300A1E66-A8AA-4EF7-A179-0CFDFC0757F0}"/>
              </a:ext>
            </a:extLst>
          </p:cNvPr>
          <p:cNvSpPr txBox="1"/>
          <p:nvPr userDrawn="1"/>
        </p:nvSpPr>
        <p:spPr>
          <a:xfrm>
            <a:off x="11506152" y="6343650"/>
            <a:ext cx="833219" cy="627864"/>
          </a:xfrm>
          <a:prstGeom prst="rect">
            <a:avLst/>
          </a:prstGeom>
          <a:noFill/>
        </p:spPr>
        <p:txBody>
          <a:bodyPr wrap="square" lIns="182880" tIns="146304" rIns="182880" bIns="146304" rtlCol="0">
            <a:spAutoFit/>
          </a:bodyPr>
          <a:lstStyle/>
          <a:p>
            <a:pPr algn="ctr">
              <a:lnSpc>
                <a:spcPct val="90000"/>
              </a:lnSpc>
              <a:spcAft>
                <a:spcPts val="600"/>
              </a:spcAft>
            </a:pPr>
            <a:fld id="{D4AA292B-3504-47D1-9BAB-9E10CE5D11DF}" type="slidenum">
              <a:rPr lang="en-US" sz="2400" smtClean="0">
                <a:gradFill>
                  <a:gsLst>
                    <a:gs pos="2917">
                      <a:schemeClr val="tx1"/>
                    </a:gs>
                    <a:gs pos="30000">
                      <a:schemeClr val="tx1"/>
                    </a:gs>
                  </a:gsLst>
                  <a:lin ang="5400000" scaled="0"/>
                </a:gradFill>
              </a:rPr>
              <a:pPr algn="ctr">
                <a:lnSpc>
                  <a:spcPct val="90000"/>
                </a:lnSpc>
                <a:spcAft>
                  <a:spcPts val="600"/>
                </a:spcAft>
              </a:pPr>
              <a:t>‹#›</a:t>
            </a:fld>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7066158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3" r:id="rId11"/>
    <p:sldLayoutId id="2147483784" r:id="rId12"/>
    <p:sldLayoutId id="2147483786" r:id="rId13"/>
    <p:sldLayoutId id="2147483787" r:id="rId14"/>
    <p:sldLayoutId id="2147483788" r:id="rId15"/>
    <p:sldLayoutId id="2147483789" r:id="rId16"/>
    <p:sldLayoutId id="2147483790" r:id="rId17"/>
    <p:sldLayoutId id="2147483792" r:id="rId18"/>
    <p:sldLayoutId id="2147483793" r:id="rId19"/>
    <p:sldLayoutId id="2147483794" r:id="rId20"/>
    <p:sldLayoutId id="2147483795" r:id="rId21"/>
    <p:sldLayoutId id="2147483797" r:id="rId22"/>
    <p:sldLayoutId id="2147483800" r:id="rId23"/>
    <p:sldLayoutId id="2147483803" r:id="rId24"/>
    <p:sldLayoutId id="2147483804" r:id="rId25"/>
    <p:sldLayoutId id="2147483806" r:id="rId26"/>
    <p:sldLayoutId id="2147483807" r:id="rId27"/>
    <p:sldLayoutId id="2147483808" r:id="rId28"/>
    <p:sldLayoutId id="2147483809" r:id="rId29"/>
    <p:sldLayoutId id="2147483810" r:id="rId30"/>
    <p:sldLayoutId id="2147483811" r:id="rId31"/>
    <p:sldLayoutId id="2147483812" r:id="rId32"/>
    <p:sldLayoutId id="2147483813" r:id="rId33"/>
    <p:sldLayoutId id="2147483814" r:id="rId34"/>
    <p:sldLayoutId id="2147483815" r:id="rId35"/>
    <p:sldLayoutId id="2147483816" r:id="rId36"/>
    <p:sldLayoutId id="2147483818" r:id="rId37"/>
    <p:sldLayoutId id="2147483819" r:id="rId38"/>
    <p:sldLayoutId id="2147483820" r:id="rId39"/>
    <p:sldLayoutId id="2147483821" r:id="rId40"/>
    <p:sldLayoutId id="2147483822" r:id="rId41"/>
    <p:sldLayoutId id="2147483823" r:id="rId42"/>
    <p:sldLayoutId id="2147483824" r:id="rId43"/>
    <p:sldLayoutId id="2147483825" r:id="rId44"/>
    <p:sldLayoutId id="2147483826" r:id="rId45"/>
    <p:sldLayoutId id="2147483827" r:id="rId46"/>
    <p:sldLayoutId id="2147483872" r:id="rId47"/>
    <p:sldLayoutId id="2147483761" r:id="rId48"/>
    <p:sldLayoutId id="2147483764" r:id="rId49"/>
    <p:sldLayoutId id="2147483873" r:id="rId50"/>
    <p:sldLayoutId id="2147483874" r:id="rId51"/>
    <p:sldLayoutId id="2147483921" r:id="rId52"/>
    <p:sldLayoutId id="2147483922" r:id="rId53"/>
    <p:sldLayoutId id="2147483906" r:id="rId54"/>
    <p:sldLayoutId id="2147483909" r:id="rId55"/>
    <p:sldLayoutId id="2147483910" r:id="rId56"/>
    <p:sldLayoutId id="2147483911" r:id="rId57"/>
    <p:sldLayoutId id="2147483912" r:id="rId58"/>
    <p:sldLayoutId id="2147483915" r:id="rId59"/>
    <p:sldLayoutId id="2147483917" r:id="rId60"/>
    <p:sldLayoutId id="2147483918" r:id="rId61"/>
    <p:sldLayoutId id="2147483919" r:id="rId62"/>
    <p:sldLayoutId id="2147483920" r:id="rId63"/>
    <p:sldLayoutId id="2147483923" r:id="rId64"/>
    <p:sldLayoutId id="2147483924" r:id="rId65"/>
    <p:sldLayoutId id="2147483925" r:id="rId66"/>
  </p:sldLayoutIdLst>
  <p:transition>
    <p:fade/>
  </p:transition>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26" Type="http://schemas.openxmlformats.org/officeDocument/2006/relationships/image" Target="../media/image50.png"/><Relationship Id="rId117" Type="http://schemas.openxmlformats.org/officeDocument/2006/relationships/hyperlink" Target="https://docs.microsoft.com/en-us/azure/active-directory/active-directory-conditional-access-azure-portal" TargetMode="External"/><Relationship Id="rId21" Type="http://schemas.openxmlformats.org/officeDocument/2006/relationships/hyperlink" Target="https://azure.microsoft.com/en-us/services/security-center/" TargetMode="External"/><Relationship Id="rId42" Type="http://schemas.openxmlformats.org/officeDocument/2006/relationships/hyperlink" Target="https://azure.microsoft.com/en-us/blog/introducing-sql-information-protection-for-azure-sql-database-and-on-premises-sql-server/" TargetMode="External"/><Relationship Id="rId47" Type="http://schemas.openxmlformats.org/officeDocument/2006/relationships/hyperlink" Target="https://docs.microsoft.com/en-us/azure/security-center/security-center-just-in-time" TargetMode="External"/><Relationship Id="rId63" Type="http://schemas.openxmlformats.org/officeDocument/2006/relationships/image" Target="../media/image65.jpeg"/><Relationship Id="rId68" Type="http://schemas.openxmlformats.org/officeDocument/2006/relationships/image" Target="../media/image67.png"/><Relationship Id="rId84" Type="http://schemas.openxmlformats.org/officeDocument/2006/relationships/hyperlink" Target="https://docs.microsoft.com/en-us/azure/key-vault/key-vault-overview" TargetMode="External"/><Relationship Id="rId89" Type="http://schemas.openxmlformats.org/officeDocument/2006/relationships/hyperlink" Target="https://docs.microsoft.com/en-us/azure/security/azure-security-antimalware" TargetMode="External"/><Relationship Id="rId112" Type="http://schemas.openxmlformats.org/officeDocument/2006/relationships/image" Target="../media/image87.png"/><Relationship Id="rId16" Type="http://schemas.openxmlformats.org/officeDocument/2006/relationships/hyperlink" Target="https://blogs.office.com/2015/04/21/announcing-customer-lockbox-for-office-365/" TargetMode="External"/><Relationship Id="rId107" Type="http://schemas.openxmlformats.org/officeDocument/2006/relationships/image" Target="../media/image86.png"/><Relationship Id="rId11" Type="http://schemas.openxmlformats.org/officeDocument/2006/relationships/image" Target="../media/image44.png"/><Relationship Id="rId32" Type="http://schemas.openxmlformats.org/officeDocument/2006/relationships/image" Target="../media/image56.png"/><Relationship Id="rId37" Type="http://schemas.openxmlformats.org/officeDocument/2006/relationships/hyperlink" Target="https://www.microsoft.com/en-us/cloud-platform/cloud-app-security" TargetMode="External"/><Relationship Id="rId53" Type="http://schemas.openxmlformats.org/officeDocument/2006/relationships/image" Target="../media/image63.png"/><Relationship Id="rId58" Type="http://schemas.openxmlformats.org/officeDocument/2006/relationships/hyperlink" Target="https://docs.microsoft.com/en-us/azure/active-directory/authentication/multi-factor-authentication" TargetMode="External"/><Relationship Id="rId74" Type="http://schemas.openxmlformats.org/officeDocument/2006/relationships/hyperlink" Target="https://blogs.technet.microsoft.com/enterprisemobility/2016/08/10/azure-information-protection-with-hyok-hold-your-own-key/" TargetMode="External"/><Relationship Id="rId79" Type="http://schemas.openxmlformats.org/officeDocument/2006/relationships/image" Target="../media/image73.png"/><Relationship Id="rId102" Type="http://schemas.openxmlformats.org/officeDocument/2006/relationships/hyperlink" Target="https://docs.microsoft.com/en-us/windows/deployment/windows-10-pro-in-s-mode" TargetMode="External"/><Relationship Id="rId123" Type="http://schemas.openxmlformats.org/officeDocument/2006/relationships/hyperlink" Target="Simplifies%20the%20eDiscovery%20process%20and%20helps%20analyze%20unstructured%20data%20within%20Office%20365,%20efficiently%20review%20documents,%20and%20make%20scope%20reduction%20decisions%20for%20eDiscovery." TargetMode="External"/><Relationship Id="rId5" Type="http://schemas.openxmlformats.org/officeDocument/2006/relationships/image" Target="../media/image39.png"/><Relationship Id="rId90" Type="http://schemas.openxmlformats.org/officeDocument/2006/relationships/image" Target="../media/image78.png"/><Relationship Id="rId95" Type="http://schemas.openxmlformats.org/officeDocument/2006/relationships/image" Target="../media/image80.png"/><Relationship Id="rId22" Type="http://schemas.openxmlformats.org/officeDocument/2006/relationships/hyperlink" Target="https://aka.ms/ESAE" TargetMode="External"/><Relationship Id="rId27" Type="http://schemas.openxmlformats.org/officeDocument/2006/relationships/image" Target="../media/image51.png"/><Relationship Id="rId43" Type="http://schemas.openxmlformats.org/officeDocument/2006/relationships/image" Target="../media/image61.emf"/><Relationship Id="rId48" Type="http://schemas.openxmlformats.org/officeDocument/2006/relationships/hyperlink" Target="https://docs.microsoft.com/en-us/azure/security-center/security-center-monitoring" TargetMode="External"/><Relationship Id="rId64" Type="http://schemas.openxmlformats.org/officeDocument/2006/relationships/hyperlink" Target="https://docs.microsoft.com/en-us/azure/active-directory/active-directory-identityprotection" TargetMode="External"/><Relationship Id="rId69" Type="http://schemas.openxmlformats.org/officeDocument/2006/relationships/image" Target="../media/image68.svg"/><Relationship Id="rId113" Type="http://schemas.openxmlformats.org/officeDocument/2006/relationships/hyperlink" Target="http://www.microsoft.com/SDL" TargetMode="External"/><Relationship Id="rId118" Type="http://schemas.openxmlformats.org/officeDocument/2006/relationships/image" Target="../media/image88.png"/><Relationship Id="rId80" Type="http://schemas.openxmlformats.org/officeDocument/2006/relationships/image" Target="../media/image74.png"/><Relationship Id="rId85" Type="http://schemas.openxmlformats.org/officeDocument/2006/relationships/image" Target="../media/image76.png"/><Relationship Id="rId12" Type="http://schemas.openxmlformats.org/officeDocument/2006/relationships/image" Target="../media/image45.png"/><Relationship Id="rId17" Type="http://schemas.openxmlformats.org/officeDocument/2006/relationships/hyperlink" Target="https://support.office.com/en-us/article/Introducing-the-Office-365-Secure-Score-c9e7160f-2c34-4bd0-a548-5ddcc862eaef" TargetMode="External"/><Relationship Id="rId33" Type="http://schemas.openxmlformats.org/officeDocument/2006/relationships/image" Target="../media/image57.svg"/><Relationship Id="rId38" Type="http://schemas.openxmlformats.org/officeDocument/2006/relationships/image" Target="../media/image59.png"/><Relationship Id="rId59" Type="http://schemas.openxmlformats.org/officeDocument/2006/relationships/image" Target="../media/image64.png"/><Relationship Id="rId103" Type="http://schemas.openxmlformats.org/officeDocument/2006/relationships/image" Target="../media/image83.png"/><Relationship Id="rId108" Type="http://schemas.openxmlformats.org/officeDocument/2006/relationships/hyperlink" Target="https://docs.microsoft.com/en-us/windows/security/threat-protection/windows-defender-atp/secure-score-dashboard-windows-defender-advanced-threat-protection" TargetMode="External"/><Relationship Id="rId124" Type="http://schemas.openxmlformats.org/officeDocument/2006/relationships/image" Target="../media/image89.png"/><Relationship Id="rId54" Type="http://schemas.openxmlformats.org/officeDocument/2006/relationships/hyperlink" Target="https://aka.ms/graphsecuritydocs" TargetMode="External"/><Relationship Id="rId70" Type="http://schemas.openxmlformats.org/officeDocument/2006/relationships/hyperlink" Target="http://www.iiconsortium.org/pdf/SMM_Description_and_Intended_Use_2018-04-09.pdf" TargetMode="External"/><Relationship Id="rId75" Type="http://schemas.openxmlformats.org/officeDocument/2006/relationships/hyperlink" Target="https://docs.microsoft.com/en-us/information-protection/get-started/requirements-applications" TargetMode="External"/><Relationship Id="rId91" Type="http://schemas.openxmlformats.org/officeDocument/2006/relationships/image" Target="../media/image79.png"/><Relationship Id="rId96" Type="http://schemas.openxmlformats.org/officeDocument/2006/relationships/hyperlink" Target="https://docs.microsoft.com/en-us/azure/azure-policy/azure-policy-introduction" TargetMode="External"/><Relationship Id="rId1" Type="http://schemas.openxmlformats.org/officeDocument/2006/relationships/slideLayout" Target="../slideLayouts/slideLayout34.xml"/><Relationship Id="rId6" Type="http://schemas.openxmlformats.org/officeDocument/2006/relationships/image" Target="../media/image40.svg"/><Relationship Id="rId23" Type="http://schemas.openxmlformats.org/officeDocument/2006/relationships/hyperlink" Target="http://aka.ms/cyberpaw" TargetMode="External"/><Relationship Id="rId28" Type="http://schemas.openxmlformats.org/officeDocument/2006/relationships/image" Target="../media/image52.png"/><Relationship Id="rId49" Type="http://schemas.openxmlformats.org/officeDocument/2006/relationships/hyperlink" Target="http://download.microsoft.com/download/5/0/8/50856745-C5AE-451A-80DC-47A920B9D545/AFCEA_PADS_Datasheet.pdf" TargetMode="External"/><Relationship Id="rId114" Type="http://schemas.openxmlformats.org/officeDocument/2006/relationships/hyperlink" Target="https://aka.ms/STP" TargetMode="External"/><Relationship Id="rId119" Type="http://schemas.openxmlformats.org/officeDocument/2006/relationships/hyperlink" Target="https://technet.microsoft.com/en-us/windows-server-docs/security/guarded-fabric-shielded-vm/guarded-fabric-and-shielded-vms" TargetMode="External"/><Relationship Id="rId44" Type="http://schemas.openxmlformats.org/officeDocument/2006/relationships/image" Target="../media/image62.png"/><Relationship Id="rId60" Type="http://schemas.openxmlformats.org/officeDocument/2006/relationships/hyperlink" Target="http://aka.ms/pam" TargetMode="External"/><Relationship Id="rId65" Type="http://schemas.openxmlformats.org/officeDocument/2006/relationships/hyperlink" Target="https://docs.microsoft.com/en-us/azure/active-directory-b2c/" TargetMode="External"/><Relationship Id="rId81" Type="http://schemas.openxmlformats.org/officeDocument/2006/relationships/hyperlink" Target="https://blogs.technet.microsoft.com/enterprisemobility/2015/09/08/sealpath-brings-rms-protection-to-autocad/" TargetMode="External"/><Relationship Id="rId86" Type="http://schemas.openxmlformats.org/officeDocument/2006/relationships/hyperlink" Target="https://docs.microsoft.com/en-us/azure/virtual-network/security-overview" TargetMode="External"/><Relationship Id="rId4" Type="http://schemas.openxmlformats.org/officeDocument/2006/relationships/image" Target="../media/image38.svg"/><Relationship Id="rId9" Type="http://schemas.openxmlformats.org/officeDocument/2006/relationships/hyperlink" Target="https://docs.microsoft.com/en-us/sccm/" TargetMode="External"/><Relationship Id="rId13" Type="http://schemas.openxmlformats.org/officeDocument/2006/relationships/image" Target="../media/image46.png"/><Relationship Id="rId18" Type="http://schemas.openxmlformats.org/officeDocument/2006/relationships/hyperlink" Target="https://docs.microsoft.com/en-us/azure/active-directory/" TargetMode="External"/><Relationship Id="rId39" Type="http://schemas.openxmlformats.org/officeDocument/2006/relationships/hyperlink" Target="https://docs.microsoft.com/en-us/azure/sql-database/sql-database-threat-detection" TargetMode="External"/><Relationship Id="rId109" Type="http://schemas.openxmlformats.org/officeDocument/2006/relationships/hyperlink" Target="https://docs.microsoft.com/en-us/windows/security/threat-protection/windows-defender-atp/threat-analytics-dashboard-windows-defender-advanced-threat-protection" TargetMode="External"/><Relationship Id="rId34" Type="http://schemas.openxmlformats.org/officeDocument/2006/relationships/hyperlink" Target="https://developer.microsoft.com/en-us/windows/iot" TargetMode="External"/><Relationship Id="rId50" Type="http://schemas.openxmlformats.org/officeDocument/2006/relationships/hyperlink" Target="https://www.microsoft.com/en-us/microsoftservices/campaigns/cybersecurity-protection.aspx#stage-3" TargetMode="External"/><Relationship Id="rId55" Type="http://schemas.openxmlformats.org/officeDocument/2006/relationships/hyperlink" Target="https://www.microsoft.com/en-us/security/threat-protection" TargetMode="External"/><Relationship Id="rId76" Type="http://schemas.openxmlformats.org/officeDocument/2006/relationships/image" Target="../media/image70.jpeg"/><Relationship Id="rId97" Type="http://schemas.openxmlformats.org/officeDocument/2006/relationships/hyperlink" Target="https://azure.microsoft.com/en-us/blog/azure-confidential-computing/" TargetMode="External"/><Relationship Id="rId104" Type="http://schemas.openxmlformats.org/officeDocument/2006/relationships/hyperlink" Target="https://www.microsoft.com/en-us/WindowsForBusiness/windows-atp" TargetMode="External"/><Relationship Id="rId120" Type="http://schemas.openxmlformats.org/officeDocument/2006/relationships/hyperlink" Target="https://azure.microsoft.com/en-us/blog/security-and-compliance-in-azure-stack/" TargetMode="External"/><Relationship Id="rId7" Type="http://schemas.openxmlformats.org/officeDocument/2006/relationships/image" Target="../media/image41.png"/><Relationship Id="rId71" Type="http://schemas.openxmlformats.org/officeDocument/2006/relationships/hyperlink" Target="https://azure.microsoft.com/en-us/blog/introducing-microsoft-azure-sphere-secure-and-power-the-intelligent-edge/" TargetMode="External"/><Relationship Id="rId92" Type="http://schemas.openxmlformats.org/officeDocument/2006/relationships/hyperlink" Target="https://docs.microsoft.com/en-us/azure/security/azure-security-disk-encryption" TargetMode="External"/><Relationship Id="rId2" Type="http://schemas.openxmlformats.org/officeDocument/2006/relationships/notesSlide" Target="../notesSlides/notesSlide11.xml"/><Relationship Id="rId29" Type="http://schemas.openxmlformats.org/officeDocument/2006/relationships/image" Target="../media/image53.png"/><Relationship Id="rId24" Type="http://schemas.openxmlformats.org/officeDocument/2006/relationships/hyperlink" Target="https://azure.microsoft.com/en-us/marketplace/" TargetMode="External"/><Relationship Id="rId40" Type="http://schemas.openxmlformats.org/officeDocument/2006/relationships/image" Target="../media/image60.png"/><Relationship Id="rId45" Type="http://schemas.openxmlformats.org/officeDocument/2006/relationships/hyperlink" Target="https://www.microsoft.com/en-us/cloud-platform/microsoft-intune" TargetMode="External"/><Relationship Id="rId66" Type="http://schemas.openxmlformats.org/officeDocument/2006/relationships/image" Target="../media/image66.png"/><Relationship Id="rId87" Type="http://schemas.openxmlformats.org/officeDocument/2006/relationships/hyperlink" Target="https://docs.microsoft.com/en-us/azure/application-gateway/application-gateway-web-application-firewall-overview" TargetMode="External"/><Relationship Id="rId110" Type="http://schemas.openxmlformats.org/officeDocument/2006/relationships/hyperlink" Target="https://www.microsoft.com/en-us/cloud-platform/windows-server-security" TargetMode="External"/><Relationship Id="rId115" Type="http://schemas.openxmlformats.org/officeDocument/2006/relationships/hyperlink" Target="https://www.microsoft.com/trustcenter" TargetMode="External"/><Relationship Id="rId61" Type="http://schemas.openxmlformats.org/officeDocument/2006/relationships/hyperlink" Target="https://docs.microsoft.com/en-us/azure/active-directory/active-directory-privileged-identity-management-configure" TargetMode="External"/><Relationship Id="rId82" Type="http://schemas.openxmlformats.org/officeDocument/2006/relationships/image" Target="../media/image75.png"/><Relationship Id="rId19" Type="http://schemas.openxmlformats.org/officeDocument/2006/relationships/hyperlink" Target="https://aka.ms/cyberpaw" TargetMode="External"/><Relationship Id="rId14" Type="http://schemas.openxmlformats.org/officeDocument/2006/relationships/image" Target="../media/image47.png"/><Relationship Id="rId30" Type="http://schemas.openxmlformats.org/officeDocument/2006/relationships/image" Target="../media/image54.png"/><Relationship Id="rId35" Type="http://schemas.openxmlformats.org/officeDocument/2006/relationships/hyperlink" Target="https://www.microsoft.com/en-us/iot-central/" TargetMode="External"/><Relationship Id="rId56" Type="http://schemas.openxmlformats.org/officeDocument/2006/relationships/hyperlink" Target="https://aka.ms/SIEMConnect" TargetMode="External"/><Relationship Id="rId77" Type="http://schemas.openxmlformats.org/officeDocument/2006/relationships/image" Target="../media/image71.png"/><Relationship Id="rId100" Type="http://schemas.openxmlformats.org/officeDocument/2006/relationships/image" Target="../media/image82.emf"/><Relationship Id="rId105" Type="http://schemas.openxmlformats.org/officeDocument/2006/relationships/image" Target="../media/image84.jpeg"/><Relationship Id="rId8" Type="http://schemas.openxmlformats.org/officeDocument/2006/relationships/image" Target="../media/image42.svg"/><Relationship Id="rId51" Type="http://schemas.openxmlformats.org/officeDocument/2006/relationships/hyperlink" Target="https://docs.microsoft.com/en-us/windows/security/threat-protection/windows-defender-atp/windows-defender-advanced-threat-protection" TargetMode="External"/><Relationship Id="rId72" Type="http://schemas.openxmlformats.org/officeDocument/2006/relationships/image" Target="../media/image69.png"/><Relationship Id="rId93" Type="http://schemas.openxmlformats.org/officeDocument/2006/relationships/hyperlink" Target="https://docs.microsoft.com/en-us/azure/virtual-network/ddos-protection-overview" TargetMode="External"/><Relationship Id="rId98" Type="http://schemas.openxmlformats.org/officeDocument/2006/relationships/image" Target="../media/image81.png"/><Relationship Id="rId121" Type="http://schemas.openxmlformats.org/officeDocument/2006/relationships/hyperlink" Target="https://blogs.office.com/2013/10/28/office-365-compliance-controls-data-loss-prevention/" TargetMode="External"/><Relationship Id="rId3" Type="http://schemas.openxmlformats.org/officeDocument/2006/relationships/image" Target="../media/image37.png"/><Relationship Id="rId25" Type="http://schemas.openxmlformats.org/officeDocument/2006/relationships/image" Target="../media/image49.png"/><Relationship Id="rId46" Type="http://schemas.openxmlformats.org/officeDocument/2006/relationships/hyperlink" Target="https://docs.microsoft.com/en-us/azure/security-center/security-center-intro" TargetMode="External"/><Relationship Id="rId67" Type="http://schemas.openxmlformats.org/officeDocument/2006/relationships/hyperlink" Target="https://docs.microsoft.com/en-us/azure/iot-hub/iot-hub-security-architecture" TargetMode="External"/><Relationship Id="rId116" Type="http://schemas.openxmlformats.org/officeDocument/2006/relationships/hyperlink" Target="https://www.microsoft.com/security/intelligence" TargetMode="External"/><Relationship Id="rId20" Type="http://schemas.openxmlformats.org/officeDocument/2006/relationships/hyperlink" Target="https://docs.microsoft.com/en-us/azure-advanced-threat-protection/" TargetMode="External"/><Relationship Id="rId41" Type="http://schemas.openxmlformats.org/officeDocument/2006/relationships/hyperlink" Target="https://msdn.microsoft.com/en-us/library/dn948096.aspx" TargetMode="External"/><Relationship Id="rId62" Type="http://schemas.openxmlformats.org/officeDocument/2006/relationships/hyperlink" Target="https://docs.microsoft.com/en-us/windows/security/identity-protection/hello-for-business/hello-identity-verification" TargetMode="External"/><Relationship Id="rId83" Type="http://schemas.openxmlformats.org/officeDocument/2006/relationships/hyperlink" Target="https://docs.microsoft.com/en-us/azure/information-protection/deploy-use/deploy-aip-scanner" TargetMode="External"/><Relationship Id="rId88" Type="http://schemas.openxmlformats.org/officeDocument/2006/relationships/image" Target="../media/image77.png"/><Relationship Id="rId111" Type="http://schemas.openxmlformats.org/officeDocument/2006/relationships/hyperlink" Target="https://azure.microsoft.com/en-us/services/expressroute/" TargetMode="External"/><Relationship Id="rId15" Type="http://schemas.openxmlformats.org/officeDocument/2006/relationships/image" Target="../media/image48.png"/><Relationship Id="rId36" Type="http://schemas.openxmlformats.org/officeDocument/2006/relationships/image" Target="../media/image58.png"/><Relationship Id="rId57" Type="http://schemas.openxmlformats.org/officeDocument/2006/relationships/hyperlink" Target="https://docs.microsoft.com/en-us/azure/security-center/security-center-adaptive-application" TargetMode="External"/><Relationship Id="rId106" Type="http://schemas.openxmlformats.org/officeDocument/2006/relationships/image" Target="../media/image85.png"/><Relationship Id="rId10" Type="http://schemas.openxmlformats.org/officeDocument/2006/relationships/image" Target="../media/image43.png"/><Relationship Id="rId31" Type="http://schemas.openxmlformats.org/officeDocument/2006/relationships/image" Target="../media/image55.emf"/><Relationship Id="rId52" Type="http://schemas.openxmlformats.org/officeDocument/2006/relationships/hyperlink" Target="https://support.office.com/en-us/article/Office-365-ATP-for-SharePoint-OneDrive-and-Microsoft-Teams-26261670-db33-4c53-b125-af0662c34607" TargetMode="External"/><Relationship Id="rId73" Type="http://schemas.openxmlformats.org/officeDocument/2006/relationships/hyperlink" Target="https://www.microsoft.com/en-us/cloud-platform/azure-information-protection" TargetMode="External"/><Relationship Id="rId78" Type="http://schemas.openxmlformats.org/officeDocument/2006/relationships/image" Target="../media/image72.png"/><Relationship Id="rId94" Type="http://schemas.openxmlformats.org/officeDocument/2006/relationships/hyperlink" Target="https://azure.microsoft.com/en-us/services/site-recovery/" TargetMode="External"/><Relationship Id="rId99" Type="http://schemas.openxmlformats.org/officeDocument/2006/relationships/hyperlink" Target="https://technet.microsoft.com/en-us/itpro/windows/keep-secure/windows-10-security-guide" TargetMode="External"/><Relationship Id="rId101" Type="http://schemas.openxmlformats.org/officeDocument/2006/relationships/hyperlink" Target="https://www.microsoft.com/en-us/WindowsForBusiness/Windows-security" TargetMode="External"/><Relationship Id="rId122" Type="http://schemas.openxmlformats.org/officeDocument/2006/relationships/hyperlink" Target="https://support.office.com/en-us/article/Manage-data-governance-in-Office-365-48064107-fed2-4db0-9e5c-aa5ddd5ccb09"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4.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jpeg"/><Relationship Id="rId7" Type="http://schemas.openxmlformats.org/officeDocument/2006/relationships/image" Target="../media/image95.png"/><Relationship Id="rId12" Type="http://schemas.openxmlformats.org/officeDocument/2006/relationships/image" Target="../media/image100.sv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94.sv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svg"/><Relationship Id="rId4" Type="http://schemas.openxmlformats.org/officeDocument/2006/relationships/image" Target="../media/image92.png"/><Relationship Id="rId9" Type="http://schemas.openxmlformats.org/officeDocument/2006/relationships/image" Target="../media/image97.png"/></Relationships>
</file>

<file path=ppt/slides/_rels/slide16.xml.rels><?xml version="1.0" encoding="UTF-8" standalone="yes"?>
<Relationships xmlns="http://schemas.openxmlformats.org/package/2006/relationships"><Relationship Id="rId3" Type="http://schemas.openxmlformats.org/officeDocument/2006/relationships/image" Target="../media/image102.svg"/><Relationship Id="rId7" Type="http://schemas.openxmlformats.org/officeDocument/2006/relationships/image" Target="../media/image106.svg"/><Relationship Id="rId2" Type="http://schemas.openxmlformats.org/officeDocument/2006/relationships/image" Target="../media/image101.png"/><Relationship Id="rId1" Type="http://schemas.openxmlformats.org/officeDocument/2006/relationships/slideLayout" Target="../slideLayouts/slideLayout36.xml"/><Relationship Id="rId6" Type="http://schemas.openxmlformats.org/officeDocument/2006/relationships/image" Target="../media/image105.png"/><Relationship Id="rId5" Type="http://schemas.openxmlformats.org/officeDocument/2006/relationships/image" Target="../media/image104.svg"/><Relationship Id="rId4" Type="http://schemas.openxmlformats.org/officeDocument/2006/relationships/image" Target="../media/image10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52358C-0AE6-4A61-8FB0-1EB3349B39F0}"/>
              </a:ext>
            </a:extLst>
          </p:cNvPr>
          <p:cNvSpPr>
            <a:spLocks noGrp="1"/>
          </p:cNvSpPr>
          <p:nvPr>
            <p:ph type="title"/>
          </p:nvPr>
        </p:nvSpPr>
        <p:spPr>
          <a:xfrm>
            <a:off x="584200" y="3282431"/>
            <a:ext cx="8964185" cy="1015663"/>
          </a:xfrm>
        </p:spPr>
        <p:txBody>
          <a:bodyPr lIns="0" rIns="0"/>
          <a:lstStyle/>
          <a:p>
            <a:r>
              <a:rPr lang="en-US" dirty="0"/>
              <a:t>Cloud Friday</a:t>
            </a:r>
          </a:p>
        </p:txBody>
      </p:sp>
      <p:sp>
        <p:nvSpPr>
          <p:cNvPr id="10" name="Text Placeholder 9">
            <a:extLst>
              <a:ext uri="{FF2B5EF4-FFF2-40B4-BE49-F238E27FC236}">
                <a16:creationId xmlns:a16="http://schemas.microsoft.com/office/drawing/2014/main" id="{ED1B0219-8E2C-4C4E-A52E-2C667397FA2D}"/>
              </a:ext>
            </a:extLst>
          </p:cNvPr>
          <p:cNvSpPr>
            <a:spLocks noGrp="1"/>
          </p:cNvSpPr>
          <p:nvPr>
            <p:ph type="body" sz="quarter" idx="12"/>
          </p:nvPr>
        </p:nvSpPr>
        <p:spPr>
          <a:xfrm>
            <a:off x="584200" y="4299393"/>
            <a:ext cx="7171337" cy="1792326"/>
          </a:xfrm>
        </p:spPr>
        <p:txBody>
          <a:bodyPr lIns="0" rIns="0"/>
          <a:lstStyle/>
          <a:p>
            <a:r>
              <a:rPr lang="en-US" dirty="0"/>
              <a:t>Alfredo Dos Santos</a:t>
            </a:r>
          </a:p>
          <a:p>
            <a:r>
              <a:rPr lang="en-US" dirty="0"/>
              <a:t>Senior Cloud Solution Architect</a:t>
            </a:r>
          </a:p>
          <a:p>
            <a:r>
              <a:rPr lang="en-US"/>
              <a:t>MEA HQ - OCP</a:t>
            </a:r>
            <a:endParaRPr lang="en-US" dirty="0"/>
          </a:p>
        </p:txBody>
      </p:sp>
      <p:sp>
        <p:nvSpPr>
          <p:cNvPr id="2" name="TextBox 1">
            <a:extLst>
              <a:ext uri="{FF2B5EF4-FFF2-40B4-BE49-F238E27FC236}">
                <a16:creationId xmlns:a16="http://schemas.microsoft.com/office/drawing/2014/main" id="{EFDE12C1-5F42-8842-9033-CB7987F55B96}"/>
              </a:ext>
            </a:extLst>
          </p:cNvPr>
          <p:cNvSpPr txBox="1"/>
          <p:nvPr/>
        </p:nvSpPr>
        <p:spPr>
          <a:xfrm>
            <a:off x="5640705" y="2971800"/>
            <a:ext cx="914400" cy="914400"/>
          </a:xfrm>
          <a:prstGeom prst="rect">
            <a:avLst/>
          </a:prstGeom>
          <a:no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
        <p:nvSpPr>
          <p:cNvPr id="5" name="Rectangle 4">
            <a:extLst>
              <a:ext uri="{FF2B5EF4-FFF2-40B4-BE49-F238E27FC236}">
                <a16:creationId xmlns:a16="http://schemas.microsoft.com/office/drawing/2014/main" id="{FD6FF80C-D78E-4714-9D5F-AA4224899949}"/>
              </a:ext>
            </a:extLst>
          </p:cNvPr>
          <p:cNvSpPr/>
          <p:nvPr/>
        </p:nvSpPr>
        <p:spPr>
          <a:xfrm>
            <a:off x="5974813" y="324433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6" name="Rectangle 5">
            <a:extLst>
              <a:ext uri="{FF2B5EF4-FFF2-40B4-BE49-F238E27FC236}">
                <a16:creationId xmlns:a16="http://schemas.microsoft.com/office/drawing/2014/main" id="{A8AA5FCF-A55D-4C8F-A540-C61393D33DBE}"/>
              </a:ext>
            </a:extLst>
          </p:cNvPr>
          <p:cNvSpPr/>
          <p:nvPr/>
        </p:nvSpPr>
        <p:spPr>
          <a:xfrm>
            <a:off x="5974813" y="324433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Tree>
    <p:extLst>
      <p:ext uri="{BB962C8B-B14F-4D97-AF65-F5344CB8AC3E}">
        <p14:creationId xmlns:p14="http://schemas.microsoft.com/office/powerpoint/2010/main" val="1585976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1059"/>
          <a:stretch/>
        </p:blipFill>
        <p:spPr>
          <a:xfrm>
            <a:off x="1" y="488"/>
            <a:ext cx="12192000" cy="6791140"/>
          </a:xfrm>
          <a:prstGeom prst="rect">
            <a:avLst/>
          </a:prstGeom>
        </p:spPr>
      </p:pic>
      <p:sp>
        <p:nvSpPr>
          <p:cNvPr id="4" name="TextBox 3"/>
          <p:cNvSpPr txBox="1"/>
          <p:nvPr/>
        </p:nvSpPr>
        <p:spPr>
          <a:xfrm>
            <a:off x="1037353" y="1390341"/>
            <a:ext cx="10031269" cy="832764"/>
          </a:xfrm>
          <a:prstGeom prst="rect">
            <a:avLst/>
          </a:prstGeom>
          <a:solidFill>
            <a:schemeClr val="bg1"/>
          </a:solidFill>
          <a:ln w="38100">
            <a:solidFill>
              <a:schemeClr val="bg2"/>
            </a:solidFill>
          </a:ln>
        </p:spPr>
        <p:txBody>
          <a:bodyPr wrap="square" lIns="179285" tIns="143428" rIns="179285" bIns="143428" rtlCol="0">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3529" b="0" i="0" u="none" strike="noStrike" kern="0" cap="none" spc="-69" normalizeH="0" baseline="0" noProof="0">
                <a:ln>
                  <a:noFill/>
                </a:ln>
                <a:gradFill>
                  <a:gsLst>
                    <a:gs pos="10909">
                      <a:srgbClr val="505050"/>
                    </a:gs>
                    <a:gs pos="20909">
                      <a:srgbClr val="505050"/>
                    </a:gs>
                  </a:gsLst>
                  <a:lin ang="5400000" scaled="0"/>
                </a:gradFill>
                <a:effectLst/>
                <a:uLnTx/>
                <a:uFillTx/>
                <a:latin typeface="Segoe UI Light"/>
                <a:ea typeface="+mn-ea"/>
                <a:cs typeface="+mn-cs"/>
              </a:rPr>
              <a:t>“Best of breed?” or “Best integrated solution?”</a:t>
            </a:r>
          </a:p>
        </p:txBody>
      </p:sp>
      <p:sp>
        <p:nvSpPr>
          <p:cNvPr id="5" name="TextBox 4"/>
          <p:cNvSpPr txBox="1"/>
          <p:nvPr/>
        </p:nvSpPr>
        <p:spPr>
          <a:xfrm>
            <a:off x="1011756" y="3690341"/>
            <a:ext cx="10272646" cy="1387941"/>
          </a:xfrm>
          <a:prstGeom prst="rect">
            <a:avLst/>
          </a:prstGeom>
          <a:solidFill>
            <a:schemeClr val="bg1"/>
          </a:solidFill>
          <a:ln w="38100">
            <a:solidFill>
              <a:schemeClr val="bg2"/>
            </a:solidFill>
          </a:ln>
        </p:spPr>
        <p:txBody>
          <a:bodyPr wrap="square" lIns="179285" tIns="143428" rIns="179285" bIns="143428" rtlCol="0">
            <a:spAutoFit/>
          </a:bodyPr>
          <a:lstStyle>
            <a:defPPr>
              <a:defRPr lang="en-US"/>
            </a:defPPr>
            <a:lvl1pPr defTabSz="914400">
              <a:defRPr sz="3600" kern="0" spc="-70">
                <a:gradFill>
                  <a:gsLst>
                    <a:gs pos="10909">
                      <a:schemeClr val="tx1"/>
                    </a:gs>
                    <a:gs pos="20909">
                      <a:schemeClr val="tx1"/>
                    </a:gs>
                  </a:gsLst>
                  <a:lin ang="5400000" scaled="0"/>
                </a:gradFill>
                <a:latin typeface="Segoe UI"/>
              </a:defRPr>
            </a:lvl1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3529" b="0" i="0" u="none" strike="noStrike" kern="0" cap="none" spc="-69" normalizeH="0" baseline="0" noProof="0">
                <a:ln>
                  <a:noFill/>
                </a:ln>
                <a:gradFill>
                  <a:gsLst>
                    <a:gs pos="10909">
                      <a:srgbClr val="505050"/>
                    </a:gs>
                    <a:gs pos="20909">
                      <a:srgbClr val="505050"/>
                    </a:gs>
                  </a:gsLst>
                  <a:lin ang="5400000" scaled="0"/>
                </a:gradFill>
                <a:effectLst/>
                <a:uLnTx/>
                <a:uFillTx/>
                <a:latin typeface="Segoe UI Light"/>
                <a:ea typeface="+mn-ea"/>
                <a:cs typeface="+mn-cs"/>
              </a:rPr>
              <a:t>Microsoft wants to evolve your perspective to…</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3529" b="0" i="0" u="none" strike="noStrike" kern="0" cap="none" spc="-69" normalizeH="0" baseline="0" noProof="0">
                <a:ln>
                  <a:noFill/>
                </a:ln>
                <a:gradFill>
                  <a:gsLst>
                    <a:gs pos="10909">
                      <a:srgbClr val="505050"/>
                    </a:gs>
                    <a:gs pos="20909">
                      <a:srgbClr val="505050"/>
                    </a:gs>
                  </a:gsLst>
                  <a:lin ang="5400000" scaled="0"/>
                </a:gradFill>
                <a:effectLst/>
                <a:uLnTx/>
                <a:uFillTx/>
                <a:latin typeface="Segoe UI Light"/>
                <a:ea typeface="+mn-ea"/>
                <a:cs typeface="+mn-cs"/>
              </a:rPr>
              <a:t>Best for </a:t>
            </a:r>
            <a:r>
              <a:rPr kumimoji="0" lang="en-US" sz="3529" b="1" i="0" u="none" strike="noStrike" kern="0" cap="none" spc="-69" normalizeH="0" baseline="0" noProof="0">
                <a:ln>
                  <a:noFill/>
                </a:ln>
                <a:gradFill>
                  <a:gsLst>
                    <a:gs pos="56364">
                      <a:srgbClr val="0078D7"/>
                    </a:gs>
                    <a:gs pos="37000">
                      <a:srgbClr val="0078D7"/>
                    </a:gs>
                  </a:gsLst>
                  <a:lin ang="5400000" scaled="0"/>
                </a:gradFill>
                <a:effectLst/>
                <a:uLnTx/>
                <a:uFillTx/>
                <a:latin typeface="Segoe UI"/>
                <a:ea typeface="+mn-ea"/>
                <a:cs typeface="+mn-cs"/>
              </a:rPr>
              <a:t>my organization platform</a:t>
            </a:r>
          </a:p>
        </p:txBody>
      </p:sp>
    </p:spTree>
    <p:extLst>
      <p:ext uri="{BB962C8B-B14F-4D97-AF65-F5344CB8AC3E}">
        <p14:creationId xmlns:p14="http://schemas.microsoft.com/office/powerpoint/2010/main" val="2544744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4DEB955-D431-494F-B055-E02E3AAD9A9E}"/>
              </a:ext>
            </a:extLst>
          </p:cNvPr>
          <p:cNvGrpSpPr/>
          <p:nvPr/>
        </p:nvGrpSpPr>
        <p:grpSpPr>
          <a:xfrm>
            <a:off x="2048164" y="5509238"/>
            <a:ext cx="3763487" cy="892367"/>
            <a:chOff x="2048164" y="5509238"/>
            <a:chExt cx="3763487" cy="892367"/>
          </a:xfrm>
        </p:grpSpPr>
        <p:sp>
          <p:nvSpPr>
            <p:cNvPr id="246" name="Rectangle 245">
              <a:extLst>
                <a:ext uri="{FF2B5EF4-FFF2-40B4-BE49-F238E27FC236}">
                  <a16:creationId xmlns:a16="http://schemas.microsoft.com/office/drawing/2014/main" id="{147DBDAD-A291-48F6-BCAD-279826A0FA15}"/>
                </a:ext>
              </a:extLst>
            </p:cNvPr>
            <p:cNvSpPr/>
            <p:nvPr/>
          </p:nvSpPr>
          <p:spPr bwMode="auto">
            <a:xfrm>
              <a:off x="2048164" y="5517055"/>
              <a:ext cx="3763487"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763485" cy="257763"/>
            </a:xfrm>
            <a:prstGeom prst="rect">
              <a:avLst/>
            </a:prstGeom>
            <a:solidFill>
              <a:srgbClr val="D83B01"/>
            </a:solidFill>
          </p:spPr>
          <p:txBody>
            <a:bodyPr wrap="square" rIns="9144">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dirty="0">
                  <a:ln>
                    <a:noFill/>
                  </a:ln>
                  <a:gradFill>
                    <a:gsLst>
                      <a:gs pos="0">
                        <a:srgbClr val="FFFFFF"/>
                      </a:gs>
                      <a:gs pos="100000">
                        <a:srgbClr val="FFFFFF"/>
                      </a:gs>
                    </a:gsLst>
                    <a:lin ang="5400000" scaled="1"/>
                  </a:gradFill>
                  <a:effectLst/>
                  <a:uLnTx/>
                  <a:uFillTx/>
                  <a:latin typeface="Segoe"/>
                  <a:ea typeface="+mn-ea"/>
                  <a:cs typeface="+mn-cs"/>
                </a:rPr>
                <a:t>IoT and Operational Technology</a:t>
              </a:r>
            </a:p>
          </p:txBody>
        </p:sp>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347820" y="5549533"/>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562" name="Rectangle 561">
            <a:extLst>
              <a:ext uri="{FF2B5EF4-FFF2-40B4-BE49-F238E27FC236}">
                <a16:creationId xmlns:a16="http://schemas.microsoft.com/office/drawing/2014/main" id="{54630357-784F-40AC-A0AB-995EBF460BA8}"/>
              </a:ext>
            </a:extLst>
          </p:cNvPr>
          <p:cNvSpPr/>
          <p:nvPr/>
        </p:nvSpPr>
        <p:spPr>
          <a:xfrm rot="16200000">
            <a:off x="1590379" y="4689420"/>
            <a:ext cx="1180183" cy="257763"/>
          </a:xfrm>
          <a:prstGeom prst="rect">
            <a:avLst/>
          </a:prstGeom>
          <a:solidFill>
            <a:schemeClr val="bg1">
              <a:lumMod val="95000"/>
            </a:schemeClr>
          </a:solidFill>
        </p:spPr>
        <p:txBody>
          <a:bodyPr wrap="square" lIns="45720" r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dirty="0">
                <a:ln>
                  <a:noFill/>
                </a:ln>
                <a:gradFill>
                  <a:gsLst>
                    <a:gs pos="0">
                      <a:srgbClr val="505050"/>
                    </a:gs>
                    <a:gs pos="100000">
                      <a:srgbClr val="505050"/>
                    </a:gs>
                  </a:gsLst>
                  <a:lin ang="5400000" scaled="1"/>
                </a:gradFill>
                <a:effectLst/>
                <a:uLnTx/>
                <a:uFillTx/>
                <a:latin typeface="Segoe"/>
                <a:ea typeface="+mn-ea"/>
                <a:cs typeface="+mn-cs"/>
              </a:rPr>
              <a:t>Intranet Servers</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47687" y="3471352"/>
            <a:ext cx="910563" cy="257763"/>
          </a:xfrm>
          <a:prstGeom prst="rect">
            <a:avLst/>
          </a:prstGeom>
          <a:solidFill>
            <a:schemeClr val="bg1">
              <a:lumMod val="9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dirty="0">
                <a:ln>
                  <a:noFill/>
                </a:ln>
                <a:gradFill>
                  <a:gsLst>
                    <a:gs pos="0">
                      <a:srgbClr val="505050"/>
                    </a:gs>
                    <a:gs pos="100000">
                      <a:srgbClr val="505050"/>
                    </a:gs>
                  </a:gsLst>
                  <a:lin ang="5400000" scaled="1"/>
                </a:gradFill>
                <a:effectLst/>
                <a:uLnTx/>
                <a:uFillTx/>
                <a:latin typeface="Segoe"/>
                <a:ea typeface="+mn-ea"/>
                <a:cs typeface="+mn-cs"/>
              </a:rPr>
              <a:t>Extranet</a:t>
            </a:r>
          </a:p>
        </p:txBody>
      </p:sp>
      <p:sp>
        <p:nvSpPr>
          <p:cNvPr id="152" name="Rectangle 151">
            <a:extLst>
              <a:ext uri="{FF2B5EF4-FFF2-40B4-BE49-F238E27FC236}">
                <a16:creationId xmlns:a16="http://schemas.microsoft.com/office/drawing/2014/main" id="{E9A1C1E5-5EB0-4F4F-B33A-2FD16A538B73}"/>
              </a:ext>
            </a:extLst>
          </p:cNvPr>
          <p:cNvSpPr/>
          <p:nvPr/>
        </p:nvSpPr>
        <p:spPr bwMode="auto">
          <a:xfrm>
            <a:off x="4256195" y="3146703"/>
            <a:ext cx="524589" cy="1885687"/>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09" name="Rectangle 508">
            <a:extLst>
              <a:ext uri="{FF2B5EF4-FFF2-40B4-BE49-F238E27FC236}">
                <a16:creationId xmlns:a16="http://schemas.microsoft.com/office/drawing/2014/main" id="{763F8F1F-DD93-463D-A3D7-CEFE1007A229}"/>
              </a:ext>
            </a:extLst>
          </p:cNvPr>
          <p:cNvSpPr/>
          <p:nvPr/>
        </p:nvSpPr>
        <p:spPr bwMode="auto">
          <a:xfrm>
            <a:off x="2065128" y="3138626"/>
            <a:ext cx="4197807" cy="923925"/>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Freeform: Shape 13">
            <a:extLst>
              <a:ext uri="{FF2B5EF4-FFF2-40B4-BE49-F238E27FC236}">
                <a16:creationId xmlns:a16="http://schemas.microsoft.com/office/drawing/2014/main" id="{B502811E-8B98-4B54-A2E6-F18DCAD31C7A}"/>
              </a:ext>
            </a:extLst>
          </p:cNvPr>
          <p:cNvSpPr/>
          <p:nvPr/>
        </p:nvSpPr>
        <p:spPr bwMode="auto">
          <a:xfrm>
            <a:off x="182880" y="3947160"/>
            <a:ext cx="6075680" cy="1468120"/>
          </a:xfrm>
          <a:custGeom>
            <a:avLst/>
            <a:gdLst>
              <a:gd name="connsiteX0" fmla="*/ 0 w 6075680"/>
              <a:gd name="connsiteY0" fmla="*/ 1671320 h 1671320"/>
              <a:gd name="connsiteX1" fmla="*/ 0 w 6075680"/>
              <a:gd name="connsiteY1" fmla="*/ 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671320 h 1671320"/>
              <a:gd name="connsiteX1" fmla="*/ 0 w 6075680"/>
              <a:gd name="connsiteY1" fmla="*/ 20828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468120 h 1468120"/>
              <a:gd name="connsiteX1" fmla="*/ 0 w 6075680"/>
              <a:gd name="connsiteY1" fmla="*/ 5080 h 1468120"/>
              <a:gd name="connsiteX2" fmla="*/ 1676400 w 6075680"/>
              <a:gd name="connsiteY2" fmla="*/ 0 h 1468120"/>
              <a:gd name="connsiteX3" fmla="*/ 1681480 w 6075680"/>
              <a:gd name="connsiteY3" fmla="*/ 279400 h 1468120"/>
              <a:gd name="connsiteX4" fmla="*/ 6075680 w 6075680"/>
              <a:gd name="connsiteY4" fmla="*/ 279400 h 1468120"/>
              <a:gd name="connsiteX5" fmla="*/ 6075680 w 6075680"/>
              <a:gd name="connsiteY5" fmla="*/ 1463040 h 1468120"/>
              <a:gd name="connsiteX6" fmla="*/ 0 w 6075680"/>
              <a:gd name="connsiteY6"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5680" h="1468120">
                <a:moveTo>
                  <a:pt x="0" y="1468120"/>
                </a:moveTo>
                <a:lnTo>
                  <a:pt x="0" y="5080"/>
                </a:lnTo>
                <a:lnTo>
                  <a:pt x="1676400" y="0"/>
                </a:lnTo>
                <a:cubicBezTo>
                  <a:pt x="1678093" y="93133"/>
                  <a:pt x="1679787" y="186267"/>
                  <a:pt x="1681480" y="279400"/>
                </a:cubicBezTo>
                <a:lnTo>
                  <a:pt x="6075680" y="279400"/>
                </a:lnTo>
                <a:lnTo>
                  <a:pt x="6075680" y="1463040"/>
                </a:lnTo>
                <a:lnTo>
                  <a:pt x="0" y="1468120"/>
                </a:lnTo>
                <a:close/>
              </a:path>
            </a:pathLst>
          </a:cu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3" name="Group 32">
            <a:extLst>
              <a:ext uri="{FF2B5EF4-FFF2-40B4-BE49-F238E27FC236}">
                <a16:creationId xmlns:a16="http://schemas.microsoft.com/office/drawing/2014/main" id="{52D17B2D-D338-4AF2-A159-8494DEDAF906}"/>
              </a:ext>
            </a:extLst>
          </p:cNvPr>
          <p:cNvGrpSpPr/>
          <p:nvPr/>
        </p:nvGrpSpPr>
        <p:grpSpPr>
          <a:xfrm>
            <a:off x="2614674" y="3027330"/>
            <a:ext cx="3057775" cy="2042956"/>
            <a:chOff x="2614674" y="3027330"/>
            <a:chExt cx="3057775" cy="2042956"/>
          </a:xfrm>
        </p:grpSpPr>
        <p:cxnSp>
          <p:nvCxnSpPr>
            <p:cNvPr id="709" name="Straight Connector 708">
              <a:extLst>
                <a:ext uri="{FF2B5EF4-FFF2-40B4-BE49-F238E27FC236}">
                  <a16:creationId xmlns:a16="http://schemas.microsoft.com/office/drawing/2014/main" id="{E9568F12-BDB6-4786-9FDF-9011B5792C49}"/>
                </a:ext>
              </a:extLst>
            </p:cNvPr>
            <p:cNvCxnSpPr>
              <a:cxnSpLocks/>
              <a:endCxn id="120"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0A9E273B-5B93-4B15-A8B3-F722EB239E57}"/>
                </a:ext>
              </a:extLst>
            </p:cNvPr>
            <p:cNvGrpSpPr/>
            <p:nvPr/>
          </p:nvGrpSpPr>
          <p:grpSpPr>
            <a:xfrm>
              <a:off x="3263369" y="4932189"/>
              <a:ext cx="2409080" cy="100096"/>
              <a:chOff x="1121512" y="4577223"/>
              <a:chExt cx="2941905" cy="110522"/>
            </a:xfrm>
          </p:grpSpPr>
          <p:cxnSp>
            <p:nvCxnSpPr>
              <p:cNvPr id="8" name="Straight Connector 7">
                <a:extLst>
                  <a:ext uri="{FF2B5EF4-FFF2-40B4-BE49-F238E27FC236}">
                    <a16:creationId xmlns:a16="http://schemas.microsoft.com/office/drawing/2014/main" id="{BAD359AE-970F-49F6-8BF0-C65C066D7E18}"/>
                  </a:ext>
                </a:extLst>
              </p:cNvPr>
              <p:cNvCxnSpPr>
                <a:cxnSpLocks/>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Straight Connector 374">
                <a:extLst>
                  <a:ext uri="{FF2B5EF4-FFF2-40B4-BE49-F238E27FC236}">
                    <a16:creationId xmlns:a16="http://schemas.microsoft.com/office/drawing/2014/main" id="{DBBBA388-B4F3-4D28-AC63-BBF5C4360F27}"/>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9" name="Straight Connector 488">
                <a:extLst>
                  <a:ext uri="{FF2B5EF4-FFF2-40B4-BE49-F238E27FC236}">
                    <a16:creationId xmlns:a16="http://schemas.microsoft.com/office/drawing/2014/main" id="{650168E9-E0D4-42C0-B58B-A1198F0386A4}"/>
                  </a:ext>
                </a:extLst>
              </p:cNvPr>
              <p:cNvCxnSpPr>
                <a:cxnSpLocks/>
              </p:cNvCxnSpPr>
              <p:nvPr/>
            </p:nvCxnSpPr>
            <p:spPr>
              <a:xfrm>
                <a:off x="1125389" y="4585112"/>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0" name="Straight Connector 489">
                <a:extLst>
                  <a:ext uri="{FF2B5EF4-FFF2-40B4-BE49-F238E27FC236}">
                    <a16:creationId xmlns:a16="http://schemas.microsoft.com/office/drawing/2014/main" id="{A7CFA49A-0FE0-4333-B570-F1BD3EC316E7}"/>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3" name="Straight Connector 492">
                <a:extLst>
                  <a:ext uri="{FF2B5EF4-FFF2-40B4-BE49-F238E27FC236}">
                    <a16:creationId xmlns:a16="http://schemas.microsoft.com/office/drawing/2014/main" id="{C03CC399-2320-4359-95D4-F4C1E5F0961B}"/>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120" name="Graphic 119">
              <a:extLst>
                <a:ext uri="{FF2B5EF4-FFF2-40B4-BE49-F238E27FC236}">
                  <a16:creationId xmlns:a16="http://schemas.microsoft.com/office/drawing/2014/main" id="{C3016580-9B6F-4370-9CDB-00CB16848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6121" y="4968297"/>
              <a:ext cx="373956" cy="101989"/>
            </a:xfrm>
            <a:prstGeom prst="rect">
              <a:avLst/>
            </a:prstGeom>
          </p:spPr>
        </p:pic>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989053"/>
              <a:ext cx="155363" cy="144264"/>
            </a:xfrm>
            <a:prstGeom prst="rect">
              <a:avLst/>
            </a:prstGeom>
          </p:spPr>
        </p:pic>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0454" y="3455968"/>
              <a:ext cx="179094" cy="97688"/>
            </a:xfrm>
            <a:prstGeom prst="rect">
              <a:avLst/>
            </a:prstGeom>
          </p:spPr>
        </p:pic>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853121"/>
              <a:ext cx="179094" cy="97688"/>
            </a:xfrm>
            <a:prstGeom prst="rect">
              <a:avLst/>
            </a:prstGeom>
          </p:spPr>
        </p:pic>
        <p:pic>
          <p:nvPicPr>
            <p:cNvPr id="726" name="Graphic 725">
              <a:extLst>
                <a:ext uri="{FF2B5EF4-FFF2-40B4-BE49-F238E27FC236}">
                  <a16:creationId xmlns:a16="http://schemas.microsoft.com/office/drawing/2014/main" id="{C91DB333-653E-4081-B961-A1BA261D38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083790"/>
              <a:ext cx="179094" cy="97688"/>
            </a:xfrm>
            <a:prstGeom prst="rect">
              <a:avLst/>
            </a:prstGeom>
          </p:spPr>
        </p:pic>
      </p:grpSp>
      <p:grpSp>
        <p:nvGrpSpPr>
          <p:cNvPr id="25" name="Group 24">
            <a:extLst>
              <a:ext uri="{FF2B5EF4-FFF2-40B4-BE49-F238E27FC236}">
                <a16:creationId xmlns:a16="http://schemas.microsoft.com/office/drawing/2014/main" id="{1D2B6E65-2C6E-47A4-86EA-BE343E742049}"/>
              </a:ext>
            </a:extLst>
          </p:cNvPr>
          <p:cNvGrpSpPr/>
          <p:nvPr/>
        </p:nvGrpSpPr>
        <p:grpSpPr>
          <a:xfrm>
            <a:off x="8502616" y="103218"/>
            <a:ext cx="3500414" cy="1329065"/>
            <a:chOff x="8502616" y="103218"/>
            <a:chExt cx="3500414" cy="1329065"/>
          </a:xfrm>
        </p:grpSpPr>
        <p:sp>
          <p:nvSpPr>
            <p:cNvPr id="556" name="Freeform: Shape 555">
              <a:extLst>
                <a:ext uri="{FF2B5EF4-FFF2-40B4-BE49-F238E27FC236}">
                  <a16:creationId xmlns:a16="http://schemas.microsoft.com/office/drawing/2014/main" id="{A1ECC2D6-EEC8-457F-BB5F-0AE8F85B7DCE}"/>
                </a:ext>
              </a:extLst>
            </p:cNvPr>
            <p:cNvSpPr/>
            <p:nvPr/>
          </p:nvSpPr>
          <p:spPr bwMode="auto">
            <a:xfrm>
              <a:off x="8502616" y="103218"/>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 name="connsiteX0" fmla="*/ 0 w 3587842"/>
                <a:gd name="connsiteY0" fmla="*/ 0 h 1329065"/>
                <a:gd name="connsiteX1" fmla="*/ 3587842 w 3587842"/>
                <a:gd name="connsiteY1" fmla="*/ 0 h 1329065"/>
                <a:gd name="connsiteX2" fmla="*/ 3587842 w 3587842"/>
                <a:gd name="connsiteY2" fmla="*/ 1038838 h 1329065"/>
                <a:gd name="connsiteX3" fmla="*/ 1663974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3" name="Rectangle 482">
              <a:extLst>
                <a:ext uri="{FF2B5EF4-FFF2-40B4-BE49-F238E27FC236}">
                  <a16:creationId xmlns:a16="http://schemas.microsoft.com/office/drawing/2014/main" id="{683B3E27-5CEA-4665-AE95-53E3E02BE90B}"/>
                </a:ext>
              </a:extLst>
            </p:cNvPr>
            <p:cNvSpPr/>
            <p:nvPr/>
          </p:nvSpPr>
          <p:spPr>
            <a:xfrm>
              <a:off x="8502616" y="103218"/>
              <a:ext cx="3500414" cy="257763"/>
            </a:xfrm>
            <a:prstGeom prst="rect">
              <a:avLst/>
            </a:prstGeom>
            <a:solidFill>
              <a:schemeClr val="bg1">
                <a:lumMod val="50000"/>
              </a:schemeClr>
            </a:solidFill>
          </p:spPr>
          <p:txBody>
            <a:bodyPr wrap="square"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dirty="0">
                  <a:ln>
                    <a:noFill/>
                  </a:ln>
                  <a:gradFill>
                    <a:gsLst>
                      <a:gs pos="0">
                        <a:srgbClr val="FFFFFF"/>
                      </a:gs>
                      <a:gs pos="100000">
                        <a:srgbClr val="FFFFFF"/>
                      </a:gs>
                    </a:gsLst>
                    <a:lin ang="5400000" scaled="1"/>
                  </a:gradFill>
                  <a:effectLst/>
                  <a:uLnTx/>
                  <a:uFillTx/>
                  <a:latin typeface="Segoe"/>
                  <a:ea typeface="+mn-ea"/>
                  <a:cs typeface="+mn-cs"/>
                </a:rPr>
                <a:t>Software as a Service</a:t>
              </a:r>
            </a:p>
          </p:txBody>
        </p:sp>
      </p:grpSp>
      <p:sp>
        <p:nvSpPr>
          <p:cNvPr id="419" name="Rectangle 418">
            <a:extLst>
              <a:ext uri="{FF2B5EF4-FFF2-40B4-BE49-F238E27FC236}">
                <a16:creationId xmlns:a16="http://schemas.microsoft.com/office/drawing/2014/main" id="{5EB95F04-038D-4A6A-819C-FD0B49733238}"/>
              </a:ext>
            </a:extLst>
          </p:cNvPr>
          <p:cNvSpPr/>
          <p:nvPr/>
        </p:nvSpPr>
        <p:spPr bwMode="auto">
          <a:xfrm>
            <a:off x="8502616" y="1529867"/>
            <a:ext cx="1627632" cy="4648144"/>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 name="Connector: Elbow 34">
            <a:extLst>
              <a:ext uri="{FF2B5EF4-FFF2-40B4-BE49-F238E27FC236}">
                <a16:creationId xmlns:a16="http://schemas.microsoft.com/office/drawing/2014/main" id="{4B151B1C-8727-499D-AA3F-92C3D3CFF5D8}"/>
              </a:ext>
            </a:extLst>
          </p:cNvPr>
          <p:cNvCxnSpPr>
            <a:endCxn id="462" idx="1"/>
          </p:cNvCxnSpPr>
          <p:nvPr/>
        </p:nvCxnSpPr>
        <p:spPr>
          <a:xfrm rot="16200000" flipH="1">
            <a:off x="6730003" y="4013600"/>
            <a:ext cx="3818103" cy="101317"/>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C4D5DBA3-7806-4858-A0EF-EBC3CA3218B5}"/>
              </a:ext>
            </a:extLst>
          </p:cNvPr>
          <p:cNvCxnSpPr>
            <a:cxnSpLocks/>
          </p:cNvCxnSpPr>
          <p:nvPr/>
        </p:nvCxnSpPr>
        <p:spPr>
          <a:xfrm>
            <a:off x="1962293" y="843401"/>
            <a:ext cx="0" cy="768515"/>
          </a:xfrm>
          <a:prstGeom prst="line">
            <a:avLst/>
          </a:prstGeom>
          <a:noFill/>
          <a:ln w="38100" cap="flat" cmpd="sng" algn="ctr">
            <a:solidFill>
              <a:srgbClr val="505050"/>
            </a:solidFill>
            <a:prstDash val="solid"/>
            <a:headEnd type="none"/>
            <a:tailEnd type="none"/>
          </a:ln>
          <a:effectLst/>
        </p:spPr>
      </p:cxnSp>
      <p:cxnSp>
        <p:nvCxnSpPr>
          <p:cNvPr id="733" name="Connector: Elbow 732">
            <a:extLst>
              <a:ext uri="{FF2B5EF4-FFF2-40B4-BE49-F238E27FC236}">
                <a16:creationId xmlns:a16="http://schemas.microsoft.com/office/drawing/2014/main" id="{D5A8D2D0-54F0-4A7F-8639-B35A00D88B6C}"/>
              </a:ext>
            </a:extLst>
          </p:cNvPr>
          <p:cNvCxnSpPr>
            <a:cxnSpLocks/>
            <a:endCxn id="459" idx="1"/>
          </p:cNvCxnSpPr>
          <p:nvPr/>
        </p:nvCxnSpPr>
        <p:spPr>
          <a:xfrm rot="16200000" flipH="1">
            <a:off x="8930560" y="3238555"/>
            <a:ext cx="2745291" cy="170292"/>
          </a:xfrm>
          <a:prstGeom prst="bentConnector2">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55BE7C5-C1B1-4448-AAC9-2C854664B595}"/>
              </a:ext>
            </a:extLst>
          </p:cNvPr>
          <p:cNvCxnSpPr>
            <a:cxnSpLocks/>
            <a:endCxn id="92" idx="1"/>
          </p:cNvCxnSpPr>
          <p:nvPr/>
        </p:nvCxnSpPr>
        <p:spPr>
          <a:xfrm flipH="1">
            <a:off x="292459" y="1998162"/>
            <a:ext cx="9641306" cy="1392987"/>
          </a:xfrm>
          <a:prstGeom prst="bentConnector5">
            <a:avLst>
              <a:gd name="adj1" fmla="val 2071"/>
              <a:gd name="adj2" fmla="val 3995"/>
              <a:gd name="adj3" fmla="val 100734"/>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1" name="Rectangle 560">
            <a:extLst>
              <a:ext uri="{FF2B5EF4-FFF2-40B4-BE49-F238E27FC236}">
                <a16:creationId xmlns:a16="http://schemas.microsoft.com/office/drawing/2014/main" id="{CECADA6B-6F4D-4C04-B176-D9B01338770C}"/>
              </a:ext>
            </a:extLst>
          </p:cNvPr>
          <p:cNvSpPr/>
          <p:nvPr/>
        </p:nvSpPr>
        <p:spPr bwMode="auto">
          <a:xfrm>
            <a:off x="539297" y="4024983"/>
            <a:ext cx="5713221" cy="1846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93" name="Connector: Elbow 92">
            <a:extLst>
              <a:ext uri="{FF2B5EF4-FFF2-40B4-BE49-F238E27FC236}">
                <a16:creationId xmlns:a16="http://schemas.microsoft.com/office/drawing/2014/main" id="{1A740571-9366-437D-B37B-8614158BCB0B}"/>
              </a:ext>
            </a:extLst>
          </p:cNvPr>
          <p:cNvCxnSpPr>
            <a:cxnSpLocks/>
          </p:cNvCxnSpPr>
          <p:nvPr/>
        </p:nvCxnSpPr>
        <p:spPr>
          <a:xfrm flipV="1">
            <a:off x="8287780" y="1715688"/>
            <a:ext cx="2089878" cy="190426"/>
          </a:xfrm>
          <a:prstGeom prst="bentConnector3">
            <a:avLst>
              <a:gd name="adj1" fmla="val 92386"/>
            </a:avLst>
          </a:prstGeom>
          <a:ln w="19050">
            <a:solidFill>
              <a:schemeClr val="tx1">
                <a:lumMod val="60000"/>
                <a:lumOff val="4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191215E-3CE0-4784-AFC2-9A50F6E3D8DA}"/>
              </a:ext>
            </a:extLst>
          </p:cNvPr>
          <p:cNvSpPr txBox="1"/>
          <p:nvPr/>
        </p:nvSpPr>
        <p:spPr>
          <a:xfrm>
            <a:off x="457338" y="2389532"/>
            <a:ext cx="1143262" cy="415498"/>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0">
                      <a:srgbClr val="505050"/>
                    </a:gs>
                    <a:gs pos="100000">
                      <a:srgbClr val="505050"/>
                    </a:gs>
                  </a:gsLst>
                  <a:lin ang="5400000" scaled="1"/>
                </a:gradFill>
                <a:effectLst/>
                <a:uLnTx/>
                <a:uFillTx/>
                <a:latin typeface="Segoe"/>
                <a:ea typeface="+mn-ea"/>
                <a:cs typeface="+mn-cs"/>
              </a:rPr>
              <a:t>Unmanaged &amp;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0">
                      <a:srgbClr val="505050"/>
                    </a:gs>
                    <a:gs pos="100000">
                      <a:srgbClr val="505050"/>
                    </a:gs>
                  </a:gsLst>
                  <a:lin ang="5400000" scaled="1"/>
                </a:gradFill>
                <a:effectLst/>
                <a:uLnTx/>
                <a:uFillTx/>
                <a:latin typeface="Segoe"/>
                <a:ea typeface="+mn-ea"/>
                <a:cs typeface="+mn-cs"/>
              </a:rPr>
              <a:t>Mobile Devices</a:t>
            </a:r>
          </a:p>
        </p:txBody>
      </p:sp>
      <p:grpSp>
        <p:nvGrpSpPr>
          <p:cNvPr id="48" name="Group 47">
            <a:extLst>
              <a:ext uri="{FF2B5EF4-FFF2-40B4-BE49-F238E27FC236}">
                <a16:creationId xmlns:a16="http://schemas.microsoft.com/office/drawing/2014/main" id="{BFC65816-92B6-45F8-8B56-B9FE7300B40A}"/>
              </a:ext>
            </a:extLst>
          </p:cNvPr>
          <p:cNvGrpSpPr/>
          <p:nvPr/>
        </p:nvGrpSpPr>
        <p:grpSpPr>
          <a:xfrm>
            <a:off x="1351919" y="2856531"/>
            <a:ext cx="382086" cy="288422"/>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62671" y="2856531"/>
            <a:ext cx="376337" cy="288423"/>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590482" y="2856531"/>
            <a:ext cx="160562" cy="266558"/>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324558" y="2856531"/>
            <a:ext cx="159961" cy="266558"/>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25" name="Straight Connector 224">
            <a:extLst>
              <a:ext uri="{FF2B5EF4-FFF2-40B4-BE49-F238E27FC236}">
                <a16:creationId xmlns:a16="http://schemas.microsoft.com/office/drawing/2014/main" id="{A8AEF3C6-E6D8-4E36-9B08-DF580005DEDC}"/>
              </a:ext>
            </a:extLst>
          </p:cNvPr>
          <p:cNvCxnSpPr>
            <a:cxnSpLocks/>
          </p:cNvCxnSpPr>
          <p:nvPr/>
        </p:nvCxnSpPr>
        <p:spPr>
          <a:xfrm>
            <a:off x="1051246"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5F795F0-981D-49A3-8544-55AF5C2319F3}"/>
              </a:ext>
            </a:extLst>
          </p:cNvPr>
          <p:cNvCxnSpPr>
            <a:cxnSpLocks/>
          </p:cNvCxnSpPr>
          <p:nvPr/>
        </p:nvCxnSpPr>
        <p:spPr>
          <a:xfrm>
            <a:off x="40526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4BBB275-8609-4418-87E8-1CDA392D9E23}"/>
              </a:ext>
            </a:extLst>
          </p:cNvPr>
          <p:cNvCxnSpPr>
            <a:cxnSpLocks/>
          </p:cNvCxnSpPr>
          <p:nvPr/>
        </p:nvCxnSpPr>
        <p:spPr>
          <a:xfrm>
            <a:off x="666505"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1894E009-10C6-491B-98D8-5BDCEEB11732}"/>
              </a:ext>
            </a:extLst>
          </p:cNvPr>
          <p:cNvCxnSpPr>
            <a:cxnSpLocks/>
            <a:stCxn id="389" idx="1"/>
          </p:cNvCxnSpPr>
          <p:nvPr/>
        </p:nvCxnSpPr>
        <p:spPr>
          <a:xfrm rot="10800000" flipV="1">
            <a:off x="1085622" y="501395"/>
            <a:ext cx="7405746" cy="1404719"/>
          </a:xfrm>
          <a:prstGeom prst="bentConnector3">
            <a:avLst>
              <a:gd name="adj1" fmla="val 2926"/>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4" name="Rectangle 263">
            <a:hlinkClick r:id="rId9" tooltip="System Center Configuration Manager provides security capabilities including patching, OS and app deployment, Mobile Device management (via Intune), and more"/>
            <a:extLst>
              <a:ext uri="{FF2B5EF4-FFF2-40B4-BE49-F238E27FC236}">
                <a16:creationId xmlns:a16="http://schemas.microsoft.com/office/drawing/2014/main" id="{51E6FFD1-9711-4B01-BA9F-47D97A6ECFF8}"/>
              </a:ext>
            </a:extLst>
          </p:cNvPr>
          <p:cNvSpPr/>
          <p:nvPr/>
        </p:nvSpPr>
        <p:spPr>
          <a:xfrm>
            <a:off x="261457" y="4154524"/>
            <a:ext cx="1530548" cy="331116"/>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System Center </a:t>
            </a:r>
            <a:b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Configuration Manager</a:t>
            </a:r>
          </a:p>
        </p:txBody>
      </p:sp>
      <p:grpSp>
        <p:nvGrpSpPr>
          <p:cNvPr id="377" name="Group 376">
            <a:extLst>
              <a:ext uri="{FF2B5EF4-FFF2-40B4-BE49-F238E27FC236}">
                <a16:creationId xmlns:a16="http://schemas.microsoft.com/office/drawing/2014/main" id="{3DC9AED3-2E71-4895-AC21-1264D153E87D}"/>
              </a:ext>
            </a:extLst>
          </p:cNvPr>
          <p:cNvGrpSpPr/>
          <p:nvPr/>
        </p:nvGrpSpPr>
        <p:grpSpPr>
          <a:xfrm>
            <a:off x="10718002" y="541001"/>
            <a:ext cx="1119543" cy="393032"/>
            <a:chOff x="8300454" y="1767006"/>
            <a:chExt cx="1466272" cy="514759"/>
          </a:xfrm>
        </p:grpSpPr>
        <p:pic>
          <p:nvPicPr>
            <p:cNvPr id="378" name="Picture 377">
              <a:extLst>
                <a:ext uri="{FF2B5EF4-FFF2-40B4-BE49-F238E27FC236}">
                  <a16:creationId xmlns:a16="http://schemas.microsoft.com/office/drawing/2014/main" id="{638EDBF6-B953-4C74-81EF-3B731B5B8A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58623" y="1783476"/>
              <a:ext cx="208103" cy="208103"/>
            </a:xfrm>
            <a:prstGeom prst="rect">
              <a:avLst/>
            </a:prstGeom>
          </p:spPr>
        </p:pic>
        <p:pic>
          <p:nvPicPr>
            <p:cNvPr id="379" name="Picture 378">
              <a:extLst>
                <a:ext uri="{FF2B5EF4-FFF2-40B4-BE49-F238E27FC236}">
                  <a16:creationId xmlns:a16="http://schemas.microsoft.com/office/drawing/2014/main" id="{F02A9BA8-062C-489D-87A1-FC090C12E1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7258" y="1792586"/>
              <a:ext cx="192790" cy="179187"/>
            </a:xfrm>
            <a:prstGeom prst="rect">
              <a:avLst/>
            </a:prstGeom>
          </p:spPr>
        </p:pic>
        <p:pic>
          <p:nvPicPr>
            <p:cNvPr id="380" name="Picture 379">
              <a:extLst>
                <a:ext uri="{FF2B5EF4-FFF2-40B4-BE49-F238E27FC236}">
                  <a16:creationId xmlns:a16="http://schemas.microsoft.com/office/drawing/2014/main" id="{4D14C96F-B880-43EC-A371-625ECD64E4E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50547" y="1769346"/>
              <a:ext cx="325564" cy="228009"/>
            </a:xfrm>
            <a:prstGeom prst="rect">
              <a:avLst/>
            </a:prstGeom>
          </p:spPr>
        </p:pic>
        <p:pic>
          <p:nvPicPr>
            <p:cNvPr id="381" name="Picture 380">
              <a:extLst>
                <a:ext uri="{FF2B5EF4-FFF2-40B4-BE49-F238E27FC236}">
                  <a16:creationId xmlns:a16="http://schemas.microsoft.com/office/drawing/2014/main" id="{76CF4BC8-DE85-42C6-A189-9BB94EF96AE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48283" y="1767006"/>
              <a:ext cx="230348" cy="230350"/>
            </a:xfrm>
            <a:prstGeom prst="rect">
              <a:avLst/>
            </a:prstGeom>
          </p:spPr>
        </p:pic>
        <p:pic>
          <p:nvPicPr>
            <p:cNvPr id="382" name="Picture 381">
              <a:extLst>
                <a:ext uri="{FF2B5EF4-FFF2-40B4-BE49-F238E27FC236}">
                  <a16:creationId xmlns:a16="http://schemas.microsoft.com/office/drawing/2014/main" id="{56C7513C-9870-48F8-9A02-0D08D27B1A5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36222" y="2023402"/>
              <a:ext cx="261786" cy="258363"/>
            </a:xfrm>
            <a:prstGeom prst="rect">
              <a:avLst/>
            </a:prstGeom>
          </p:spPr>
        </p:pic>
        <p:pic>
          <p:nvPicPr>
            <p:cNvPr id="383" name="Picture 382">
              <a:extLst>
                <a:ext uri="{FF2B5EF4-FFF2-40B4-BE49-F238E27FC236}">
                  <a16:creationId xmlns:a16="http://schemas.microsoft.com/office/drawing/2014/main" id="{51E4A419-4928-4271-91BB-E3202E610E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00454" y="2049338"/>
              <a:ext cx="206489" cy="206491"/>
            </a:xfrm>
            <a:prstGeom prst="rect">
              <a:avLst/>
            </a:prstGeom>
          </p:spPr>
        </p:pic>
        <p:grpSp>
          <p:nvGrpSpPr>
            <p:cNvPr id="384" name="Group 383">
              <a:extLst>
                <a:ext uri="{FF2B5EF4-FFF2-40B4-BE49-F238E27FC236}">
                  <a16:creationId xmlns:a16="http://schemas.microsoft.com/office/drawing/2014/main" id="{B592071A-C5F0-4DC4-B32F-5EB42925D1C8}"/>
                </a:ext>
              </a:extLst>
            </p:cNvPr>
            <p:cNvGrpSpPr/>
            <p:nvPr/>
          </p:nvGrpSpPr>
          <p:grpSpPr>
            <a:xfrm>
              <a:off x="9050410" y="2135001"/>
              <a:ext cx="366784" cy="88889"/>
              <a:chOff x="849398" y="952695"/>
              <a:chExt cx="418521" cy="101429"/>
            </a:xfrm>
            <a:solidFill>
              <a:schemeClr val="tx1">
                <a:lumMod val="65000"/>
                <a:lumOff val="35000"/>
              </a:schemeClr>
            </a:solidFill>
          </p:grpSpPr>
          <p:sp>
            <p:nvSpPr>
              <p:cNvPr id="385" name="Oval 384">
                <a:extLst>
                  <a:ext uri="{FF2B5EF4-FFF2-40B4-BE49-F238E27FC236}">
                    <a16:creationId xmlns:a16="http://schemas.microsoft.com/office/drawing/2014/main" id="{2E4E5003-AE36-418E-847A-9CB05C58B530}"/>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D3369BB6-F6DB-4083-A449-EBF37F2C4869}"/>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7" name="Oval 386">
                <a:extLst>
                  <a:ext uri="{FF2B5EF4-FFF2-40B4-BE49-F238E27FC236}">
                    <a16:creationId xmlns:a16="http://schemas.microsoft.com/office/drawing/2014/main" id="{DCDB1B46-8A05-433D-B226-E88FF3E12018}"/>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90" name="Rectangle 389">
            <a:hlinkClick r:id="rId16" tooltip="Customer Lockbox gives customers explicit control in the very rare instances when a Microsoft engineer may need access to customer content to resolve a customer issue. "/>
            <a:extLst>
              <a:ext uri="{FF2B5EF4-FFF2-40B4-BE49-F238E27FC236}">
                <a16:creationId xmlns:a16="http://schemas.microsoft.com/office/drawing/2014/main" id="{C4DDC3F1-8B51-460F-A4AA-74184895ADCD}"/>
              </a:ext>
            </a:extLst>
          </p:cNvPr>
          <p:cNvSpPr/>
          <p:nvPr/>
        </p:nvSpPr>
        <p:spPr>
          <a:xfrm>
            <a:off x="8795329" y="869158"/>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Customer Lockbox</a:t>
            </a:r>
          </a:p>
        </p:txBody>
      </p:sp>
      <p:sp>
        <p:nvSpPr>
          <p:cNvPr id="392" name="Rectangle 391">
            <a:hlinkClick r:id="rId1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463EA259-6009-4C93-9158-007EB9CC6612}"/>
              </a:ext>
            </a:extLst>
          </p:cNvPr>
          <p:cNvSpPr/>
          <p:nvPr/>
        </p:nvSpPr>
        <p:spPr>
          <a:xfrm>
            <a:off x="8792072" y="619589"/>
            <a:ext cx="1160724" cy="21945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395" name="Rectangle 394">
            <a:extLst>
              <a:ext uri="{FF2B5EF4-FFF2-40B4-BE49-F238E27FC236}">
                <a16:creationId xmlns:a16="http://schemas.microsoft.com/office/drawing/2014/main" id="{17C1F6CF-E499-44BF-8FD8-CCCBC1846237}"/>
              </a:ext>
            </a:extLst>
          </p:cNvPr>
          <p:cNvSpPr/>
          <p:nvPr/>
        </p:nvSpPr>
        <p:spPr bwMode="auto">
          <a:xfrm>
            <a:off x="10375853" y="1519843"/>
            <a:ext cx="1600200" cy="398853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Rectangle 395">
            <a:hlinkClick r:id="rId18"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232F512B-4073-48D9-888F-D4C61A9BEAB4}"/>
              </a:ext>
            </a:extLst>
          </p:cNvPr>
          <p:cNvSpPr/>
          <p:nvPr/>
        </p:nvSpPr>
        <p:spPr>
          <a:xfrm>
            <a:off x="10445389" y="1543652"/>
            <a:ext cx="1499616" cy="392899"/>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Active</a:t>
            </a:r>
            <a:br>
              <a:rPr kumimoji="0" lang="en-US" sz="9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Directory</a:t>
            </a:r>
          </a:p>
        </p:txBody>
      </p:sp>
      <p:sp>
        <p:nvSpPr>
          <p:cNvPr id="415" name="Rectangle 414">
            <a:hlinkClick r:id="rId19" tooltip="PAWs provide a dedicated secure OS to isolate and protect privileged credentials from common attack vectors (recommended even with a PAM solution). PAWs are also a foundational component of how Microsoft secures cloud services. "/>
            <a:extLst>
              <a:ext uri="{FF2B5EF4-FFF2-40B4-BE49-F238E27FC236}">
                <a16:creationId xmlns:a16="http://schemas.microsoft.com/office/drawing/2014/main" id="{DA0E1A56-6BCA-4D48-A3D8-5864518B1100}"/>
              </a:ext>
            </a:extLst>
          </p:cNvPr>
          <p:cNvSpPr/>
          <p:nvPr/>
        </p:nvSpPr>
        <p:spPr>
          <a:xfrm>
            <a:off x="2434539" y="5116379"/>
            <a:ext cx="9465941" cy="210312"/>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462464" y="1864220"/>
            <a:ext cx="0" cy="2462749"/>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7" name="Rectangle 416">
            <a:hlinkClick r:id="rId20"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0D191FAB-41E4-4F33-A585-0EAAB6AEC018}"/>
              </a:ext>
            </a:extLst>
          </p:cNvPr>
          <p:cNvSpPr/>
          <p:nvPr/>
        </p:nvSpPr>
        <p:spPr>
          <a:xfrm>
            <a:off x="10977239" y="4549447"/>
            <a:ext cx="773572" cy="211725"/>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ATP</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689271" y="4670539"/>
            <a:ext cx="257279" cy="0"/>
          </a:xfrm>
          <a:prstGeom prst="line">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20" name="Rectangle 419">
            <a:extLst>
              <a:ext uri="{FF2B5EF4-FFF2-40B4-BE49-F238E27FC236}">
                <a16:creationId xmlns:a16="http://schemas.microsoft.com/office/drawing/2014/main" id="{1B6FAF7A-D9DA-47AB-BDE1-4EFFC2A16B0B}"/>
              </a:ext>
            </a:extLst>
          </p:cNvPr>
          <p:cNvSpPr/>
          <p:nvPr/>
        </p:nvSpPr>
        <p:spPr>
          <a:xfrm>
            <a:off x="8502616" y="1510817"/>
            <a:ext cx="1627632" cy="261610"/>
          </a:xfrm>
          <a:prstGeom prst="rect">
            <a:avLst/>
          </a:prstGeom>
          <a:solidFill>
            <a:schemeClr val="accent2"/>
          </a:solidFill>
        </p:spPr>
        <p:txBody>
          <a:bodyPr wrap="square" rIns="9144">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dirty="0">
                <a:ln>
                  <a:noFill/>
                </a:ln>
                <a:gradFill>
                  <a:gsLst>
                    <a:gs pos="0">
                      <a:srgbClr val="FFFFFF"/>
                    </a:gs>
                    <a:gs pos="100000">
                      <a:srgbClr val="FFFFFF"/>
                    </a:gs>
                  </a:gsLst>
                  <a:lin ang="5400000" scaled="1"/>
                </a:gradFill>
                <a:effectLst/>
                <a:uLnTx/>
                <a:uFillTx/>
                <a:latin typeface="Segoe"/>
                <a:ea typeface="+mn-ea"/>
                <a:cs typeface="+mn-cs"/>
              </a:rPr>
              <a:t>Information Protection</a:t>
            </a:r>
          </a:p>
        </p:txBody>
      </p:sp>
      <p:grpSp>
        <p:nvGrpSpPr>
          <p:cNvPr id="461" name="Group 460">
            <a:extLst>
              <a:ext uri="{FF2B5EF4-FFF2-40B4-BE49-F238E27FC236}">
                <a16:creationId xmlns:a16="http://schemas.microsoft.com/office/drawing/2014/main" id="{325B9E10-4B03-43F0-BBB3-2EA2A45A8643}"/>
              </a:ext>
            </a:extLst>
          </p:cNvPr>
          <p:cNvGrpSpPr/>
          <p:nvPr/>
        </p:nvGrpSpPr>
        <p:grpSpPr>
          <a:xfrm>
            <a:off x="8689713" y="5859978"/>
            <a:ext cx="1316736" cy="226665"/>
            <a:chOff x="8958123" y="5771232"/>
            <a:chExt cx="1499616" cy="226665"/>
          </a:xfrm>
          <a:solidFill>
            <a:schemeClr val="bg2"/>
          </a:solidFill>
        </p:grpSpPr>
        <p:sp>
          <p:nvSpPr>
            <p:cNvPr id="462" name="Rectangle 461">
              <a:extLst>
                <a:ext uri="{FF2B5EF4-FFF2-40B4-BE49-F238E27FC236}">
                  <a16:creationId xmlns:a16="http://schemas.microsoft.com/office/drawing/2014/main" id="{830A174F-9E95-463B-98AC-F9DC8339745C}"/>
                </a:ext>
              </a:extLst>
            </p:cNvPr>
            <p:cNvSpPr/>
            <p:nvPr/>
          </p:nvSpPr>
          <p:spPr>
            <a:xfrm>
              <a:off x="8958123" y="5771232"/>
              <a:ext cx="1499616" cy="226665"/>
            </a:xfrm>
            <a:prstGeom prst="rect">
              <a:avLst/>
            </a:prstGeom>
            <a:solidFill>
              <a:schemeClr val="bg1">
                <a:lumMod val="95000"/>
              </a:schemeClr>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rIns="45720" rtlCol="0" anchor="ctr">
              <a:sp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Endpoint DLP</a:t>
              </a:r>
            </a:p>
          </p:txBody>
        </p:sp>
        <p:sp>
          <p:nvSpPr>
            <p:cNvPr id="463" name="Commitments_EC4D">
              <a:extLst>
                <a:ext uri="{FF2B5EF4-FFF2-40B4-BE49-F238E27FC236}">
                  <a16:creationId xmlns:a16="http://schemas.microsoft.com/office/drawing/2014/main" id="{867E86FF-1DB0-4664-9661-56B30FAB2EB7}"/>
                </a:ext>
              </a:extLst>
            </p:cNvPr>
            <p:cNvSpPr>
              <a:spLocks noChangeAspect="1" noEditPoints="1"/>
            </p:cNvSpPr>
            <p:nvPr/>
          </p:nvSpPr>
          <p:spPr bwMode="auto">
            <a:xfrm>
              <a:off x="9028318" y="5842573"/>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grpFill/>
            <a:ln w="952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6" name="Rectangle 15">
            <a:extLst>
              <a:ext uri="{FF2B5EF4-FFF2-40B4-BE49-F238E27FC236}">
                <a16:creationId xmlns:a16="http://schemas.microsoft.com/office/drawing/2014/main" id="{43FC34BC-F941-4950-8D08-91E9B1A87610}"/>
              </a:ext>
            </a:extLst>
          </p:cNvPr>
          <p:cNvSpPr/>
          <p:nvPr/>
        </p:nvSpPr>
        <p:spPr bwMode="auto">
          <a:xfrm>
            <a:off x="6595327" y="3001954"/>
            <a:ext cx="1627632" cy="3175387"/>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hlinkClick r:id="rId21"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846868" y="3075593"/>
            <a:ext cx="1322358" cy="2498896"/>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t" anchorCtr="0">
            <a:noAutofit/>
          </a:bodyPr>
          <a:lstStyle/>
          <a:p>
            <a:pPr marL="0" marR="0" lvl="0" indent="0" algn="l" defTabSz="914400" rtl="0" eaLnBrk="1" fontAlgn="auto" latinLnBrk="0" hangingPunct="1">
              <a:lnSpc>
                <a:spcPct val="97000"/>
              </a:lnSpc>
              <a:spcBef>
                <a:spcPts val="0"/>
              </a:spcBef>
              <a:spcAft>
                <a:spcPts val="300"/>
              </a:spcAft>
              <a:buClrTx/>
              <a:buSzTx/>
              <a:buFontTx/>
              <a:buNone/>
              <a:tabLst/>
              <a:defRPr/>
            </a:pPr>
            <a:endParaRPr kumimoji="0" 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365" name="Rectangle 364">
            <a:hlinkClick r:id="rId22" tooltip="The Enhanced Security Administrative Environment (ESAE) provides a high security administrative forest to host PAWS and AD administrator accounts. "/>
            <a:extLst>
              <a:ext uri="{FF2B5EF4-FFF2-40B4-BE49-F238E27FC236}">
                <a16:creationId xmlns:a16="http://schemas.microsoft.com/office/drawing/2014/main" id="{DC5F2479-200F-49C1-9644-BB640F0C70EF}"/>
              </a:ext>
            </a:extLst>
          </p:cNvPr>
          <p:cNvSpPr/>
          <p:nvPr/>
        </p:nvSpPr>
        <p:spPr>
          <a:xfrm>
            <a:off x="10647554" y="5116379"/>
            <a:ext cx="1165781" cy="210312"/>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ESAE Admin Forest</a:t>
            </a:r>
          </a:p>
        </p:txBody>
      </p:sp>
      <p:sp>
        <p:nvSpPr>
          <p:cNvPr id="497" name="Rectangle 496">
            <a:hlinkClick r:id="rId23"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BB16238B-7335-4D04-860C-07354E2DA1EB}"/>
              </a:ext>
            </a:extLst>
          </p:cNvPr>
          <p:cNvSpPr/>
          <p:nvPr/>
        </p:nvSpPr>
        <p:spPr>
          <a:xfrm>
            <a:off x="2831312" y="5158408"/>
            <a:ext cx="2430474" cy="11939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tIns="0" rIns="45720" bIns="0" rtlCol="0" anchor="t" anchorCtr="0">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D41123"/>
                    </a:gs>
                    <a:gs pos="100000">
                      <a:srgbClr val="D41123"/>
                    </a:gs>
                  </a:gsLst>
                  <a:lin ang="5400000" scaled="1"/>
                </a:gradFill>
                <a:effectLst/>
                <a:uLnTx/>
                <a:uFillTx/>
                <a:latin typeface="Segoe UI" panose="020B0502040204020203" pitchFamily="34" charset="0"/>
                <a:ea typeface="+mn-ea"/>
                <a:cs typeface="Segoe UI" panose="020B0502040204020203" pitchFamily="34" charset="0"/>
              </a:rPr>
              <a:t>Privileged Access Workstations (PAWs)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5512435"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9" name="Laptop_E770">
            <a:extLst>
              <a:ext uri="{FF2B5EF4-FFF2-40B4-BE49-F238E27FC236}">
                <a16:creationId xmlns:a16="http://schemas.microsoft.com/office/drawing/2014/main" id="{A443010F-368B-4AD3-83FC-AC7917F07956}"/>
              </a:ext>
            </a:extLst>
          </p:cNvPr>
          <p:cNvSpPr>
            <a:spLocks noChangeAspect="1" noEditPoints="1"/>
          </p:cNvSpPr>
          <p:nvPr/>
        </p:nvSpPr>
        <p:spPr bwMode="auto">
          <a:xfrm>
            <a:off x="2489841" y="5149524"/>
            <a:ext cx="205552" cy="13716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07396" y="4425394"/>
            <a:ext cx="314436" cy="184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8D6212BF-48DF-4188-85D0-21D89B778766}"/>
              </a:ext>
            </a:extLst>
          </p:cNvPr>
          <p:cNvGrpSpPr/>
          <p:nvPr/>
        </p:nvGrpSpPr>
        <p:grpSpPr>
          <a:xfrm>
            <a:off x="5403158" y="3175794"/>
            <a:ext cx="764707" cy="694363"/>
            <a:chOff x="4952873" y="3102396"/>
            <a:chExt cx="764707" cy="694363"/>
          </a:xfrm>
        </p:grpSpPr>
        <p:sp>
          <p:nvSpPr>
            <p:cNvPr id="512" name="Rectangle 511">
              <a:hlinkClick r:id="rId24"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8B48EC0D-E8B2-4822-A0B3-CF690DA80F13}"/>
                </a:ext>
              </a:extLst>
            </p:cNvPr>
            <p:cNvSpPr/>
            <p:nvPr/>
          </p:nvSpPr>
          <p:spPr>
            <a:xfrm>
              <a:off x="4952873" y="3102396"/>
              <a:ext cx="764707" cy="694363"/>
            </a:xfrm>
            <a:prstGeom prst="rect">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288" r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t>
              </a:r>
              <a:br>
                <a:rPr kumimoji="0" lang="en-US" sz="9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Appliances</a:t>
              </a: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030265" y="3420535"/>
              <a:ext cx="627485" cy="363499"/>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cxnSp>
        <p:nvCxnSpPr>
          <p:cNvPr id="554" name="Straight Connector 553">
            <a:extLst>
              <a:ext uri="{FF2B5EF4-FFF2-40B4-BE49-F238E27FC236}">
                <a16:creationId xmlns:a16="http://schemas.microsoft.com/office/drawing/2014/main" id="{607C20CD-E699-4687-837C-621A23DE9CE1}"/>
              </a:ext>
            </a:extLst>
          </p:cNvPr>
          <p:cNvCxnSpPr>
            <a:cxnSpLocks/>
          </p:cNvCxnSpPr>
          <p:nvPr/>
        </p:nvCxnSpPr>
        <p:spPr>
          <a:xfrm flipH="1" flipV="1">
            <a:off x="8349353" y="591958"/>
            <a:ext cx="1083" cy="4524421"/>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55" name="Straight Connector 554">
            <a:extLst>
              <a:ext uri="{FF2B5EF4-FFF2-40B4-BE49-F238E27FC236}">
                <a16:creationId xmlns:a16="http://schemas.microsoft.com/office/drawing/2014/main" id="{84CF4A6C-1699-4DBE-B12C-DCFE9D492D2B}"/>
              </a:ext>
            </a:extLst>
          </p:cNvPr>
          <p:cNvCxnSpPr>
            <a:cxnSpLocks/>
          </p:cNvCxnSpPr>
          <p:nvPr/>
        </p:nvCxnSpPr>
        <p:spPr>
          <a:xfrm flipH="1">
            <a:off x="8351319" y="575104"/>
            <a:ext cx="119111"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 name="Group 9">
            <a:extLst>
              <a:ext uri="{FF2B5EF4-FFF2-40B4-BE49-F238E27FC236}">
                <a16:creationId xmlns:a16="http://schemas.microsoft.com/office/drawing/2014/main" id="{F7160ACE-7B4C-45EB-9A58-FF0126B35852}"/>
              </a:ext>
            </a:extLst>
          </p:cNvPr>
          <p:cNvGrpSpPr/>
          <p:nvPr/>
        </p:nvGrpSpPr>
        <p:grpSpPr>
          <a:xfrm>
            <a:off x="4366364" y="3547430"/>
            <a:ext cx="370338" cy="327772"/>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30"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31"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777220" y="3547430"/>
            <a:ext cx="370338" cy="327772"/>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30"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31"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11" name="Rectangle 10">
            <a:extLst>
              <a:ext uri="{FF2B5EF4-FFF2-40B4-BE49-F238E27FC236}">
                <a16:creationId xmlns:a16="http://schemas.microsoft.com/office/drawing/2014/main" id="{6D5A3232-7F2D-46ED-8C82-BF7A9D46C38B}"/>
              </a:ext>
            </a:extLst>
          </p:cNvPr>
          <p:cNvSpPr/>
          <p:nvPr/>
        </p:nvSpPr>
        <p:spPr bwMode="auto">
          <a:xfrm>
            <a:off x="5013285" y="3073735"/>
            <a:ext cx="1375204" cy="184678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3C6C"/>
              </a:solidFill>
              <a:effectLst/>
              <a:uLnTx/>
              <a:uFillTx/>
              <a:latin typeface="Segoe UI"/>
              <a:ea typeface="Segoe UI" pitchFamily="34" charset="0"/>
              <a:cs typeface="Segoe UI" pitchFamily="34" charset="0"/>
            </a:endParaRPr>
          </a:p>
        </p:txBody>
      </p:sp>
      <p:sp>
        <p:nvSpPr>
          <p:cNvPr id="605" name="Rectangle 10">
            <a:extLst>
              <a:ext uri="{FF2B5EF4-FFF2-40B4-BE49-F238E27FC236}">
                <a16:creationId xmlns:a16="http://schemas.microsoft.com/office/drawing/2014/main" id="{FFD19AD5-46B0-4C41-928B-A66A4D5912AD}"/>
              </a:ext>
            </a:extLst>
          </p:cNvPr>
          <p:cNvSpPr/>
          <p:nvPr/>
        </p:nvSpPr>
        <p:spPr bwMode="auto">
          <a:xfrm rot="10800000">
            <a:off x="4827582" y="3074649"/>
            <a:ext cx="1518012" cy="18459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22B9AE6C-27F6-4AFE-9162-A0514AAD05F0}"/>
              </a:ext>
            </a:extLst>
          </p:cNvPr>
          <p:cNvSpPr/>
          <p:nvPr/>
        </p:nvSpPr>
        <p:spPr bwMode="auto">
          <a:xfrm>
            <a:off x="4830384" y="3791227"/>
            <a:ext cx="186624"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056325" y="3788853"/>
            <a:ext cx="1326116" cy="124614"/>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rot="16200000">
            <a:off x="6186094" y="3864658"/>
            <a:ext cx="373956" cy="101989"/>
          </a:xfrm>
          <a:prstGeom prst="rect">
            <a:avLst/>
          </a:prstGeom>
        </p:spPr>
      </p:pic>
      <p:grpSp>
        <p:nvGrpSpPr>
          <p:cNvPr id="536" name="Group 535">
            <a:extLst>
              <a:ext uri="{FF2B5EF4-FFF2-40B4-BE49-F238E27FC236}">
                <a16:creationId xmlns:a16="http://schemas.microsoft.com/office/drawing/2014/main" id="{07A89111-815C-4E3E-B908-29E81FD27153}"/>
              </a:ext>
            </a:extLst>
          </p:cNvPr>
          <p:cNvGrpSpPr/>
          <p:nvPr/>
        </p:nvGrpSpPr>
        <p:grpSpPr>
          <a:xfrm>
            <a:off x="4940299" y="3547430"/>
            <a:ext cx="370338" cy="327772"/>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30"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31"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609" name="Rectangle 115">
            <a:extLst>
              <a:ext uri="{FF2B5EF4-FFF2-40B4-BE49-F238E27FC236}">
                <a16:creationId xmlns:a16="http://schemas.microsoft.com/office/drawing/2014/main" id="{5DDCE182-8101-4D57-AF92-321612D69778}"/>
              </a:ext>
            </a:extLst>
          </p:cNvPr>
          <p:cNvSpPr/>
          <p:nvPr/>
        </p:nvSpPr>
        <p:spPr bwMode="auto">
          <a:xfrm>
            <a:off x="6172966" y="3073735"/>
            <a:ext cx="172138" cy="448687"/>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10" name="Rectangle 115">
            <a:extLst>
              <a:ext uri="{FF2B5EF4-FFF2-40B4-BE49-F238E27FC236}">
                <a16:creationId xmlns:a16="http://schemas.microsoft.com/office/drawing/2014/main" id="{CA692FC8-B1B1-407E-9EFE-83FF46D9C96B}"/>
              </a:ext>
            </a:extLst>
          </p:cNvPr>
          <p:cNvSpPr/>
          <p:nvPr/>
        </p:nvSpPr>
        <p:spPr bwMode="auto">
          <a:xfrm flipV="1">
            <a:off x="6171305" y="3568728"/>
            <a:ext cx="217478" cy="15272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0885" y="3617842"/>
            <a:ext cx="155363" cy="144264"/>
          </a:xfrm>
          <a:prstGeom prst="rect">
            <a:avLst/>
          </a:prstGeom>
        </p:spPr>
      </p:pic>
      <p:grpSp>
        <p:nvGrpSpPr>
          <p:cNvPr id="24" name="Group 23">
            <a:extLst>
              <a:ext uri="{FF2B5EF4-FFF2-40B4-BE49-F238E27FC236}">
                <a16:creationId xmlns:a16="http://schemas.microsoft.com/office/drawing/2014/main" id="{20A24230-FAAD-4142-93D9-29BD7408BC32}"/>
              </a:ext>
            </a:extLst>
          </p:cNvPr>
          <p:cNvGrpSpPr/>
          <p:nvPr/>
        </p:nvGrpSpPr>
        <p:grpSpPr>
          <a:xfrm>
            <a:off x="2479889" y="3223015"/>
            <a:ext cx="1164272" cy="187645"/>
            <a:chOff x="2479889" y="3223015"/>
            <a:chExt cx="1164272" cy="187645"/>
          </a:xfrm>
        </p:grpSpPr>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no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08869" y="3241368"/>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616" name="Graphic 615">
            <a:extLst>
              <a:ext uri="{FF2B5EF4-FFF2-40B4-BE49-F238E27FC236}">
                <a16:creationId xmlns:a16="http://schemas.microsoft.com/office/drawing/2014/main" id="{AD81CF5A-A9BA-449A-BBA3-9A6A6DF45C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97925" y="3060980"/>
            <a:ext cx="155363" cy="144264"/>
          </a:xfrm>
          <a:prstGeom prst="rect">
            <a:avLst/>
          </a:prstGeom>
        </p:spPr>
      </p:pic>
      <p:grpSp>
        <p:nvGrpSpPr>
          <p:cNvPr id="153" name="Group 152">
            <a:extLst>
              <a:ext uri="{FF2B5EF4-FFF2-40B4-BE49-F238E27FC236}">
                <a16:creationId xmlns:a16="http://schemas.microsoft.com/office/drawing/2014/main" id="{D2A4DE7F-EF4F-4F7E-801D-650E1FEB6053}"/>
              </a:ext>
            </a:extLst>
          </p:cNvPr>
          <p:cNvGrpSpPr/>
          <p:nvPr/>
        </p:nvGrpSpPr>
        <p:grpSpPr>
          <a:xfrm>
            <a:off x="2472457" y="3458316"/>
            <a:ext cx="833053" cy="527412"/>
            <a:chOff x="2144445" y="2968032"/>
            <a:chExt cx="879313" cy="527412"/>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42645"/>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IPS</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6803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54662"/>
              <a:ext cx="879312"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SSL Proxy</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9144" rIns="91440" bIns="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221" name="Connector: Elbow 220">
            <a:extLst>
              <a:ext uri="{FF2B5EF4-FFF2-40B4-BE49-F238E27FC236}">
                <a16:creationId xmlns:a16="http://schemas.microsoft.com/office/drawing/2014/main" id="{62A1844A-DE90-4548-814B-20C887C8D326}"/>
              </a:ext>
            </a:extLst>
          </p:cNvPr>
          <p:cNvCxnSpPr>
            <a:cxnSpLocks/>
            <a:endCxn id="509" idx="1"/>
          </p:cNvCxnSpPr>
          <p:nvPr/>
        </p:nvCxnSpPr>
        <p:spPr>
          <a:xfrm rot="16200000" flipH="1">
            <a:off x="1174880" y="2710340"/>
            <a:ext cx="1664037" cy="116460"/>
          </a:xfrm>
          <a:prstGeom prst="bentConnector2">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8A563C88-AB14-4F39-9751-2A6BEBC40488}"/>
              </a:ext>
            </a:extLst>
          </p:cNvPr>
          <p:cNvCxnSpPr>
            <a:cxnSpLocks/>
          </p:cNvCxnSpPr>
          <p:nvPr/>
        </p:nvCxnSpPr>
        <p:spPr>
          <a:xfrm>
            <a:off x="1545537" y="3176632"/>
            <a:ext cx="0" cy="15352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A91C18CA-8C4F-4D3E-9285-363EFC4E9F07}"/>
              </a:ext>
            </a:extLst>
          </p:cNvPr>
          <p:cNvSpPr txBox="1"/>
          <p:nvPr/>
        </p:nvSpPr>
        <p:spPr>
          <a:xfrm>
            <a:off x="389074" y="3570555"/>
            <a:ext cx="1241045" cy="253916"/>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0">
                      <a:srgbClr val="505050"/>
                    </a:gs>
                    <a:gs pos="100000">
                      <a:srgbClr val="505050"/>
                    </a:gs>
                  </a:gsLst>
                  <a:lin ang="5400000" scaled="1"/>
                </a:gradFill>
                <a:effectLst/>
                <a:uLnTx/>
                <a:uFillTx/>
                <a:latin typeface="Segoe"/>
                <a:ea typeface="+mn-ea"/>
                <a:cs typeface="+mn-cs"/>
              </a:rPr>
              <a:t>Managed Clients</a:t>
            </a:r>
            <a:endParaRPr kumimoji="0" lang="en-US" sz="1100" b="1" i="0" u="none" strike="noStrike" kern="1200" cap="none" spc="0" normalizeH="0" baseline="0" noProof="0" dirty="0">
              <a:ln>
                <a:noFill/>
              </a:ln>
              <a:gradFill>
                <a:gsLst>
                  <a:gs pos="0">
                    <a:srgbClr val="505050"/>
                  </a:gs>
                  <a:gs pos="100000">
                    <a:srgbClr val="505050"/>
                  </a:gs>
                </a:gsLst>
                <a:lin ang="5400000" scaled="1"/>
              </a:gradFill>
              <a:effectLst/>
              <a:uLnTx/>
              <a:uFillTx/>
              <a:latin typeface="Segoe"/>
              <a:ea typeface="+mn-ea"/>
              <a:cs typeface="+mn-cs"/>
            </a:endParaRPr>
          </a:p>
        </p:txBody>
      </p:sp>
      <p:sp>
        <p:nvSpPr>
          <p:cNvPr id="575" name="Rectangle 574">
            <a:extLst>
              <a:ext uri="{FF2B5EF4-FFF2-40B4-BE49-F238E27FC236}">
                <a16:creationId xmlns:a16="http://schemas.microsoft.com/office/drawing/2014/main" id="{20CEB19A-55EE-424D-B0DB-D664A591C27E}"/>
              </a:ext>
            </a:extLst>
          </p:cNvPr>
          <p:cNvSpPr/>
          <p:nvPr/>
        </p:nvSpPr>
        <p:spPr>
          <a:xfrm rot="16200000">
            <a:off x="7855957" y="3349013"/>
            <a:ext cx="1382589" cy="192449"/>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5720" rtlCol="0" anchor="ctr"/>
          <a:lstStyle/>
          <a:p>
            <a:pPr marL="11430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Classification Labels</a:t>
            </a:r>
          </a:p>
        </p:txBody>
      </p:sp>
      <p:sp>
        <p:nvSpPr>
          <p:cNvPr id="734" name="Rectangle 733">
            <a:extLst>
              <a:ext uri="{FF2B5EF4-FFF2-40B4-BE49-F238E27FC236}">
                <a16:creationId xmlns:a16="http://schemas.microsoft.com/office/drawing/2014/main" id="{D99ED82C-3F1B-4841-B3CC-3B5DF8285ABA}"/>
              </a:ext>
            </a:extLst>
          </p:cNvPr>
          <p:cNvSpPr/>
          <p:nvPr/>
        </p:nvSpPr>
        <p:spPr>
          <a:xfrm>
            <a:off x="273252" y="2128487"/>
            <a:ext cx="1521377"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dirty="0">
                <a:ln>
                  <a:noFill/>
                </a:ln>
                <a:gradFill>
                  <a:gsLst>
                    <a:gs pos="0">
                      <a:srgbClr val="FFFFFF"/>
                    </a:gs>
                    <a:gs pos="100000">
                      <a:srgbClr val="FFFFFF"/>
                    </a:gs>
                  </a:gsLst>
                  <a:lin ang="5400000" scaled="1"/>
                </a:gradFill>
                <a:effectLst/>
                <a:uLnTx/>
                <a:uFillTx/>
                <a:latin typeface="Segoe"/>
                <a:ea typeface="+mn-ea"/>
                <a:cs typeface="+mn-cs"/>
              </a:rPr>
              <a:t>Clients</a:t>
            </a:r>
          </a:p>
        </p:txBody>
      </p:sp>
      <p:cxnSp>
        <p:nvCxnSpPr>
          <p:cNvPr id="9" name="Connector: Elbow 8">
            <a:extLst>
              <a:ext uri="{FF2B5EF4-FFF2-40B4-BE49-F238E27FC236}">
                <a16:creationId xmlns:a16="http://schemas.microsoft.com/office/drawing/2014/main" id="{A2F782D0-7358-48F8-938D-A164A2BEB08D}"/>
              </a:ext>
            </a:extLst>
          </p:cNvPr>
          <p:cNvCxnSpPr>
            <a:cxnSpLocks/>
            <a:stCxn id="92" idx="3"/>
            <a:endCxn id="264" idx="3"/>
          </p:cNvCxnSpPr>
          <p:nvPr/>
        </p:nvCxnSpPr>
        <p:spPr>
          <a:xfrm>
            <a:off x="1782931" y="3391149"/>
            <a:ext cx="9074" cy="928933"/>
          </a:xfrm>
          <a:prstGeom prst="bentConnector3">
            <a:avLst>
              <a:gd name="adj1" fmla="val 1275667"/>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670" name="Rectangle 669">
            <a:hlinkClick r:id="rId34" tooltip="Windows 10 IoT Core and Windows 10 IoT Enterprise provide a secure solution for IoT devices with flexibility to support headless, ARM-based devices or powerful, Win32-driven devices."/>
            <a:extLst>
              <a:ext uri="{FF2B5EF4-FFF2-40B4-BE49-F238E27FC236}">
                <a16:creationId xmlns:a16="http://schemas.microsoft.com/office/drawing/2014/main" id="{3F9A5FCD-3F3E-4607-8A82-9932FA88B85C}"/>
              </a:ext>
            </a:extLst>
          </p:cNvPr>
          <p:cNvSpPr/>
          <p:nvPr/>
        </p:nvSpPr>
        <p:spPr>
          <a:xfrm>
            <a:off x="2120878" y="5859048"/>
            <a:ext cx="969115"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IoT</a:t>
            </a:r>
          </a:p>
        </p:txBody>
      </p:sp>
      <p:sp>
        <p:nvSpPr>
          <p:cNvPr id="671" name="Rectangle 670">
            <a:hlinkClick r:id="rId35" tooltip="Azure IoT Central is a fully managed IoT SaaS (software-as-a-service) solution that makes it easy to connect, monitor and manage your IoT assets at scale, so you can create deep insights from your IoT data and take informed action. "/>
            <a:extLst>
              <a:ext uri="{FF2B5EF4-FFF2-40B4-BE49-F238E27FC236}">
                <a16:creationId xmlns:a16="http://schemas.microsoft.com/office/drawing/2014/main" id="{77377F1E-B771-4359-B9B2-CDF5F5917969}"/>
              </a:ext>
            </a:extLst>
          </p:cNvPr>
          <p:cNvSpPr/>
          <p:nvPr/>
        </p:nvSpPr>
        <p:spPr>
          <a:xfrm>
            <a:off x="2122975" y="6127267"/>
            <a:ext cx="969115" cy="20428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IoT Security </a:t>
            </a:r>
          </a:p>
        </p:txBody>
      </p:sp>
      <p:sp>
        <p:nvSpPr>
          <p:cNvPr id="711" name="Title 1">
            <a:extLst>
              <a:ext uri="{FF2B5EF4-FFF2-40B4-BE49-F238E27FC236}">
                <a16:creationId xmlns:a16="http://schemas.microsoft.com/office/drawing/2014/main" id="{5948D4A9-E316-41CE-B2D5-2C9900CA46DD}"/>
              </a:ext>
            </a:extLst>
          </p:cNvPr>
          <p:cNvSpPr txBox="1">
            <a:spLocks/>
          </p:cNvSpPr>
          <p:nvPr/>
        </p:nvSpPr>
        <p:spPr>
          <a:xfrm>
            <a:off x="5532831" y="408078"/>
            <a:ext cx="2404479" cy="551907"/>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000" b="1"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Cybersecurity </a:t>
            </a:r>
            <a:br>
              <a:rPr kumimoji="0" lang="en-US" sz="2000" b="1"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br>
            <a:r>
              <a:rPr kumimoji="0" lang="en-US" sz="2000" b="1"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Architecture</a:t>
            </a:r>
          </a:p>
        </p:txBody>
      </p:sp>
      <p:pic>
        <p:nvPicPr>
          <p:cNvPr id="720" name="Picture 719">
            <a:extLst>
              <a:ext uri="{FF2B5EF4-FFF2-40B4-BE49-F238E27FC236}">
                <a16:creationId xmlns:a16="http://schemas.microsoft.com/office/drawing/2014/main" id="{02873225-8690-4D5F-AFE8-8FBBD7EFA8E1}"/>
              </a:ext>
            </a:extLst>
          </p:cNvPr>
          <p:cNvPicPr>
            <a:picLocks noChangeAspect="1"/>
          </p:cNvPicPr>
          <p:nvPr/>
        </p:nvPicPr>
        <p:blipFill>
          <a:blip r:embed="rId36" cstate="email">
            <a:extLst>
              <a:ext uri="{28A0092B-C50C-407E-A947-70E740481C1C}">
                <a14:useLocalDpi xmlns:a14="http://schemas.microsoft.com/office/drawing/2010/main" val="0"/>
              </a:ext>
            </a:extLst>
          </a:blip>
          <a:stretch>
            <a:fillRect/>
          </a:stretch>
        </p:blipFill>
        <p:spPr bwMode="invGray">
          <a:xfrm>
            <a:off x="10554452" y="6081476"/>
            <a:ext cx="1207538" cy="258671"/>
          </a:xfrm>
          <a:prstGeom prst="rect">
            <a:avLst/>
          </a:prstGeom>
        </p:spPr>
      </p:pic>
      <p:grpSp>
        <p:nvGrpSpPr>
          <p:cNvPr id="23" name="Group 22">
            <a:extLst>
              <a:ext uri="{FF2B5EF4-FFF2-40B4-BE49-F238E27FC236}">
                <a16:creationId xmlns:a16="http://schemas.microsoft.com/office/drawing/2014/main" id="{806966EE-7DC9-42B7-AC98-DDA2D2A68725}"/>
              </a:ext>
            </a:extLst>
          </p:cNvPr>
          <p:cNvGrpSpPr/>
          <p:nvPr/>
        </p:nvGrpSpPr>
        <p:grpSpPr>
          <a:xfrm>
            <a:off x="2062962" y="2128487"/>
            <a:ext cx="6159022" cy="537733"/>
            <a:chOff x="2062962" y="2128487"/>
            <a:chExt cx="6159022" cy="537733"/>
          </a:xfrm>
        </p:grpSpPr>
        <p:sp>
          <p:nvSpPr>
            <p:cNvPr id="715" name="Rectangle 714">
              <a:extLst>
                <a:ext uri="{FF2B5EF4-FFF2-40B4-BE49-F238E27FC236}">
                  <a16:creationId xmlns:a16="http://schemas.microsoft.com/office/drawing/2014/main" id="{5B2F8445-8EF1-431E-9FF4-70481E88613F}"/>
                </a:ext>
              </a:extLst>
            </p:cNvPr>
            <p:cNvSpPr/>
            <p:nvPr/>
          </p:nvSpPr>
          <p:spPr>
            <a:xfrm>
              <a:off x="2062962" y="2128487"/>
              <a:ext cx="6159022" cy="257763"/>
            </a:xfrm>
            <a:prstGeom prst="rect">
              <a:avLst/>
            </a:prstGeom>
            <a:solidFill>
              <a:schemeClr val="tx2"/>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dirty="0">
                  <a:ln>
                    <a:noFill/>
                  </a:ln>
                  <a:gradFill>
                    <a:gsLst>
                      <a:gs pos="0">
                        <a:srgbClr val="FFFFFF"/>
                      </a:gs>
                      <a:gs pos="100000">
                        <a:srgbClr val="FFFFFF"/>
                      </a:gs>
                    </a:gsLst>
                    <a:lin ang="5400000" scaled="1"/>
                  </a:gradFill>
                  <a:effectLst/>
                  <a:uLnTx/>
                  <a:uFillTx/>
                  <a:latin typeface="Segoe"/>
                  <a:ea typeface="+mn-ea"/>
                  <a:cs typeface="+mn-cs"/>
                </a:rPr>
                <a:t>Hybrid Cloud Infrastructure</a:t>
              </a:r>
            </a:p>
          </p:txBody>
        </p:sp>
        <p:sp>
          <p:nvSpPr>
            <p:cNvPr id="739" name="TextBox 550">
              <a:extLst>
                <a:ext uri="{FF2B5EF4-FFF2-40B4-BE49-F238E27FC236}">
                  <a16:creationId xmlns:a16="http://schemas.microsoft.com/office/drawing/2014/main" id="{25A1CD42-C2EA-4EFD-8659-36436EF9138C}"/>
                </a:ext>
              </a:extLst>
            </p:cNvPr>
            <p:cNvSpPr txBox="1"/>
            <p:nvPr/>
          </p:nvSpPr>
          <p:spPr>
            <a:xfrm>
              <a:off x="6030668" y="2389221"/>
              <a:ext cx="1247220"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rgbClr val="0078D7"/>
                      </a:gs>
                      <a:gs pos="100000">
                        <a:srgbClr val="0078D7"/>
                      </a:gs>
                    </a:gsLst>
                    <a:lin ang="5400000" scaled="1"/>
                  </a:gradFill>
                  <a:effectLst/>
                  <a:uLnTx/>
                  <a:uFillTx/>
                  <a:latin typeface="Segoe UI"/>
                  <a:ea typeface="+mn-ea"/>
                  <a:cs typeface="+mn-cs"/>
                </a:rPr>
                <a:t>Microsoft Azure</a:t>
              </a:r>
            </a:p>
          </p:txBody>
        </p:sp>
        <p:sp>
          <p:nvSpPr>
            <p:cNvPr id="491" name="TextBox 490">
              <a:extLst>
                <a:ext uri="{FF2B5EF4-FFF2-40B4-BE49-F238E27FC236}">
                  <a16:creationId xmlns:a16="http://schemas.microsoft.com/office/drawing/2014/main" id="{3344623C-5BC6-480B-BA98-B820168FAD76}"/>
                </a:ext>
              </a:extLst>
            </p:cNvPr>
            <p:cNvSpPr txBox="1"/>
            <p:nvPr/>
          </p:nvSpPr>
          <p:spPr>
            <a:xfrm>
              <a:off x="4194732" y="2389532"/>
              <a:ext cx="1067054" cy="246221"/>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3rd party IaaS</a:t>
              </a:r>
            </a:p>
          </p:txBody>
        </p:sp>
      </p:grpSp>
      <p:cxnSp>
        <p:nvCxnSpPr>
          <p:cNvPr id="4" name="Connector: Elbow 3">
            <a:extLst>
              <a:ext uri="{FF2B5EF4-FFF2-40B4-BE49-F238E27FC236}">
                <a16:creationId xmlns:a16="http://schemas.microsoft.com/office/drawing/2014/main" id="{F1B49E56-0C89-42D1-BA16-F98FB3CFF099}"/>
              </a:ext>
            </a:extLst>
          </p:cNvPr>
          <p:cNvCxnSpPr>
            <a:cxnSpLocks/>
            <a:endCxn id="687" idx="1"/>
          </p:cNvCxnSpPr>
          <p:nvPr/>
        </p:nvCxnSpPr>
        <p:spPr>
          <a:xfrm rot="10800000" flipV="1">
            <a:off x="2472459" y="2679490"/>
            <a:ext cx="6118147" cy="855225"/>
          </a:xfrm>
          <a:prstGeom prst="bentConnector3">
            <a:avLst>
              <a:gd name="adj1" fmla="val 101340"/>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D2020000-3AE0-46DB-BFB6-28AE2836D2A1}"/>
              </a:ext>
            </a:extLst>
          </p:cNvPr>
          <p:cNvSpPr/>
          <p:nvPr/>
        </p:nvSpPr>
        <p:spPr>
          <a:xfrm>
            <a:off x="10711007" y="4836896"/>
            <a:ext cx="1491540"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Active Directory</a:t>
            </a:r>
          </a:p>
        </p:txBody>
      </p:sp>
      <p:grpSp>
        <p:nvGrpSpPr>
          <p:cNvPr id="475" name="Group 474">
            <a:extLst>
              <a:ext uri="{FF2B5EF4-FFF2-40B4-BE49-F238E27FC236}">
                <a16:creationId xmlns:a16="http://schemas.microsoft.com/office/drawing/2014/main" id="{3C899EE9-AC8B-45F7-BC88-2451A6A1FDBF}"/>
              </a:ext>
            </a:extLst>
          </p:cNvPr>
          <p:cNvGrpSpPr/>
          <p:nvPr/>
        </p:nvGrpSpPr>
        <p:grpSpPr>
          <a:xfrm>
            <a:off x="8692863" y="2254133"/>
            <a:ext cx="1310437" cy="241077"/>
            <a:chOff x="116752" y="2955527"/>
            <a:chExt cx="1310437" cy="241077"/>
          </a:xfrm>
        </p:grpSpPr>
        <p:sp>
          <p:nvSpPr>
            <p:cNvPr id="476" name="Rectangle 475">
              <a:hlinkClick r:id="rId37"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9A10CF41-F7A7-4646-9890-D9AE16C51809}"/>
                </a:ext>
              </a:extLst>
            </p:cNvPr>
            <p:cNvSpPr/>
            <p:nvPr/>
          </p:nvSpPr>
          <p:spPr>
            <a:xfrm>
              <a:off x="116752" y="2955527"/>
              <a:ext cx="1310437"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Security</a:t>
              </a:r>
            </a:p>
          </p:txBody>
        </p:sp>
        <p:pic>
          <p:nvPicPr>
            <p:cNvPr id="477" name="Picture 476">
              <a:extLst>
                <a:ext uri="{FF2B5EF4-FFF2-40B4-BE49-F238E27FC236}">
                  <a16:creationId xmlns:a16="http://schemas.microsoft.com/office/drawing/2014/main" id="{A87ECD80-6342-4DAA-A432-A942E009EC38}"/>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cxnSp>
        <p:nvCxnSpPr>
          <p:cNvPr id="193" name="Straight Connector 192">
            <a:extLst>
              <a:ext uri="{FF2B5EF4-FFF2-40B4-BE49-F238E27FC236}">
                <a16:creationId xmlns:a16="http://schemas.microsoft.com/office/drawing/2014/main" id="{599ADECA-CEBB-49C8-9AB5-EA37ECAFE2BC}"/>
              </a:ext>
            </a:extLst>
          </p:cNvPr>
          <p:cNvCxnSpPr>
            <a:cxnSpLocks/>
          </p:cNvCxnSpPr>
          <p:nvPr/>
        </p:nvCxnSpPr>
        <p:spPr>
          <a:xfrm flipH="1">
            <a:off x="7277888" y="2561170"/>
            <a:ext cx="1066087"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84" name="Group 83">
            <a:extLst>
              <a:ext uri="{FF2B5EF4-FFF2-40B4-BE49-F238E27FC236}">
                <a16:creationId xmlns:a16="http://schemas.microsoft.com/office/drawing/2014/main" id="{049AC098-F6B7-4B7B-853E-A6E94F5108FC}"/>
              </a:ext>
            </a:extLst>
          </p:cNvPr>
          <p:cNvGrpSpPr/>
          <p:nvPr/>
        </p:nvGrpSpPr>
        <p:grpSpPr>
          <a:xfrm>
            <a:off x="8682587" y="4878829"/>
            <a:ext cx="1317731" cy="894404"/>
            <a:chOff x="8682587" y="4878829"/>
            <a:chExt cx="1317731" cy="894404"/>
          </a:xfrm>
        </p:grpSpPr>
        <p:grpSp>
          <p:nvGrpSpPr>
            <p:cNvPr id="423" name="Group 422">
              <a:extLst>
                <a:ext uri="{FF2B5EF4-FFF2-40B4-BE49-F238E27FC236}">
                  <a16:creationId xmlns:a16="http://schemas.microsoft.com/office/drawing/2014/main" id="{7EC58190-C69B-44AE-8E5B-9B2F41B14A14}"/>
                </a:ext>
              </a:extLst>
            </p:cNvPr>
            <p:cNvGrpSpPr/>
            <p:nvPr/>
          </p:nvGrpSpPr>
          <p:grpSpPr>
            <a:xfrm>
              <a:off x="8682587" y="4878829"/>
              <a:ext cx="1316736" cy="301712"/>
              <a:chOff x="8985201" y="5090630"/>
              <a:chExt cx="1316736" cy="301712"/>
            </a:xfrm>
          </p:grpSpPr>
          <p:sp>
            <p:nvSpPr>
              <p:cNvPr id="424" name="Rectangle 423">
                <a:hlinkClick r:id="rId39" tooltip="Enables you to detect and respond to potential threats as they occur with alerts for suspicious database activities, potential vulnerabilities, and SQL injection attacks, as well as anomalous database access patterns. "/>
                <a:extLst>
                  <a:ext uri="{FF2B5EF4-FFF2-40B4-BE49-F238E27FC236}">
                    <a16:creationId xmlns:a16="http://schemas.microsoft.com/office/drawing/2014/main" id="{0B14344D-FF3A-40E3-910A-C628ECAA90FA}"/>
                  </a:ext>
                </a:extLst>
              </p:cNvPr>
              <p:cNvSpPr/>
              <p:nvPr/>
            </p:nvSpPr>
            <p:spPr>
              <a:xfrm>
                <a:off x="8985201" y="5090630"/>
                <a:ext cx="1316736" cy="301712"/>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Detection</a:t>
                </a:r>
              </a:p>
            </p:txBody>
          </p:sp>
          <p:pic>
            <p:nvPicPr>
              <p:cNvPr id="425" name="Picture 171">
                <a:extLst>
                  <a:ext uri="{FF2B5EF4-FFF2-40B4-BE49-F238E27FC236}">
                    <a16:creationId xmlns:a16="http://schemas.microsoft.com/office/drawing/2014/main" id="{CEC693DE-2E00-4E62-882D-EB5B9C7635EE}"/>
                  </a:ext>
                </a:extLst>
              </p:cNvPr>
              <p:cNvPicPr>
                <a:picLocks noChangeAspect="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425">
              <a:extLst>
                <a:ext uri="{FF2B5EF4-FFF2-40B4-BE49-F238E27FC236}">
                  <a16:creationId xmlns:a16="http://schemas.microsoft.com/office/drawing/2014/main" id="{E1B9B134-2321-4891-B17C-15991C8E37EC}"/>
                </a:ext>
              </a:extLst>
            </p:cNvPr>
            <p:cNvGrpSpPr/>
            <p:nvPr/>
          </p:nvGrpSpPr>
          <p:grpSpPr>
            <a:xfrm>
              <a:off x="8683582" y="5180541"/>
              <a:ext cx="1316736" cy="297521"/>
              <a:chOff x="8983735" y="5463141"/>
              <a:chExt cx="1316736" cy="297521"/>
            </a:xfrm>
          </p:grpSpPr>
          <p:sp>
            <p:nvSpPr>
              <p:cNvPr id="427" name="Rectangle 426">
                <a:hlinkClick r:id="rId41"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8DA36C12-35FC-4034-B8B5-1545C11A7ECE}"/>
                  </a:ext>
                </a:extLst>
              </p:cNvPr>
              <p:cNvSpPr/>
              <p:nvPr/>
            </p:nvSpPr>
            <p:spPr>
              <a:xfrm>
                <a:off x="8983735" y="5463141"/>
                <a:ext cx="1316736" cy="2975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SQL Encryption &amp;</a:t>
                </a:r>
                <a:br>
                  <a:rPr kumimoji="0" lang="en-US" altLang="en-US" sz="9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br>
                <a:r>
                  <a:rPr kumimoji="0" lang="en-US" altLang="en-US" sz="9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 Data Masking</a:t>
                </a:r>
              </a:p>
            </p:txBody>
          </p:sp>
          <p:pic>
            <p:nvPicPr>
              <p:cNvPr id="428" name="Picture 171">
                <a:extLst>
                  <a:ext uri="{FF2B5EF4-FFF2-40B4-BE49-F238E27FC236}">
                    <a16:creationId xmlns:a16="http://schemas.microsoft.com/office/drawing/2014/main" id="{D37AF609-A026-435E-B719-3C5549FFF8A9}"/>
                  </a:ext>
                </a:extLst>
              </p:cNvPr>
              <p:cNvPicPr>
                <a:picLocks noChangeAspect="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8">
              <a:extLst>
                <a:ext uri="{FF2B5EF4-FFF2-40B4-BE49-F238E27FC236}">
                  <a16:creationId xmlns:a16="http://schemas.microsoft.com/office/drawing/2014/main" id="{1053A7E7-CE7D-4337-B985-AAF9FB5B5CD7}"/>
                </a:ext>
              </a:extLst>
            </p:cNvPr>
            <p:cNvGrpSpPr/>
            <p:nvPr/>
          </p:nvGrpSpPr>
          <p:grpSpPr>
            <a:xfrm>
              <a:off x="8685048" y="5481028"/>
              <a:ext cx="1314275" cy="292205"/>
              <a:chOff x="8685048" y="5481028"/>
              <a:chExt cx="1314275" cy="292205"/>
            </a:xfrm>
          </p:grpSpPr>
          <p:sp>
            <p:nvSpPr>
              <p:cNvPr id="129" name="Rectangle 128">
                <a:hlinkClick r:id="rId42" tooltip="(PREVIEW) Provides advanced capabilities built into Azure SQL Database for discovering, classifying, labeling, and protecting sensitive data in your databases. Similar capabilities are also being introduced for on-premises SQL Server."/>
                <a:extLst>
                  <a:ext uri="{FF2B5EF4-FFF2-40B4-BE49-F238E27FC236}">
                    <a16:creationId xmlns:a16="http://schemas.microsoft.com/office/drawing/2014/main" id="{2F04358E-1E28-417C-9BCA-FCBB4421872D}"/>
                  </a:ext>
                </a:extLst>
              </p:cNvPr>
              <p:cNvSpPr/>
              <p:nvPr/>
            </p:nvSpPr>
            <p:spPr>
              <a:xfrm>
                <a:off x="8685048" y="5481028"/>
                <a:ext cx="1314275" cy="292205"/>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SQL Info Protection </a:t>
                </a:r>
                <a:r>
                  <a:rPr kumimoji="0" lang="en-US" altLang="en-US" sz="800" b="0" i="1"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(Preview)</a:t>
                </a:r>
              </a:p>
            </p:txBody>
          </p:sp>
          <p:pic>
            <p:nvPicPr>
              <p:cNvPr id="642" name="Picture 171">
                <a:extLst>
                  <a:ext uri="{FF2B5EF4-FFF2-40B4-BE49-F238E27FC236}">
                    <a16:creationId xmlns:a16="http://schemas.microsoft.com/office/drawing/2014/main" id="{9747EA17-CD55-4F68-8E32-DCC83D0F8F9F}"/>
                  </a:ext>
                </a:extLst>
              </p:cNvPr>
              <p:cNvPicPr>
                <a:picLocks noChangeAspect="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738140" y="555612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0" name="Group 29">
            <a:extLst>
              <a:ext uri="{FF2B5EF4-FFF2-40B4-BE49-F238E27FC236}">
                <a16:creationId xmlns:a16="http://schemas.microsoft.com/office/drawing/2014/main" id="{E07C47F9-ACEC-4D51-A8A2-A450AC7DFD0D}"/>
              </a:ext>
            </a:extLst>
          </p:cNvPr>
          <p:cNvGrpSpPr/>
          <p:nvPr/>
        </p:nvGrpSpPr>
        <p:grpSpPr>
          <a:xfrm>
            <a:off x="8491368" y="362896"/>
            <a:ext cx="1128835" cy="1004795"/>
            <a:chOff x="8491368" y="362896"/>
            <a:chExt cx="1128835" cy="1004795"/>
          </a:xfrm>
        </p:grpSpPr>
        <p:sp>
          <p:nvSpPr>
            <p:cNvPr id="389" name="Rectangle 388">
              <a:extLst>
                <a:ext uri="{FF2B5EF4-FFF2-40B4-BE49-F238E27FC236}">
                  <a16:creationId xmlns:a16="http://schemas.microsoft.com/office/drawing/2014/main" id="{E2EF18E9-E4CB-454B-B76D-EB4392928A47}"/>
                </a:ext>
              </a:extLst>
            </p:cNvPr>
            <p:cNvSpPr/>
            <p:nvPr/>
          </p:nvSpPr>
          <p:spPr>
            <a:xfrm>
              <a:off x="8491368" y="362896"/>
              <a:ext cx="875561"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B3C00"/>
                  </a:solidFill>
                  <a:effectLst/>
                  <a:uLnTx/>
                  <a:uFillTx/>
                  <a:latin typeface="Segoe UI"/>
                  <a:ea typeface="+mn-ea"/>
                  <a:cs typeface="Segoe UI Light" panose="020B0502040204020203" pitchFamily="34" charset="0"/>
                </a:rPr>
                <a:t>Office 365</a:t>
              </a:r>
            </a:p>
          </p:txBody>
        </p:sp>
        <p:cxnSp>
          <p:nvCxnSpPr>
            <p:cNvPr id="487" name="Straight Connector 486">
              <a:extLst>
                <a:ext uri="{FF2B5EF4-FFF2-40B4-BE49-F238E27FC236}">
                  <a16:creationId xmlns:a16="http://schemas.microsoft.com/office/drawing/2014/main" id="{8E4028AD-7AE7-4FA5-9E61-2778447C655F}"/>
                </a:ext>
              </a:extLst>
            </p:cNvPr>
            <p:cNvCxnSpPr>
              <a:cxnSpLocks/>
            </p:cNvCxnSpPr>
            <p:nvPr/>
          </p:nvCxnSpPr>
          <p:spPr>
            <a:xfrm>
              <a:off x="8655991" y="615421"/>
              <a:ext cx="0" cy="449704"/>
            </a:xfrm>
            <a:prstGeom prst="line">
              <a:avLst/>
            </a:prstGeom>
            <a:ln w="19050">
              <a:solidFill>
                <a:srgbClr val="F94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3" name="Rectangle 642">
              <a:extLst>
                <a:ext uri="{FF2B5EF4-FFF2-40B4-BE49-F238E27FC236}">
                  <a16:creationId xmlns:a16="http://schemas.microsoft.com/office/drawing/2014/main" id="{B5E3FB8C-7D58-4D5A-A935-DD6AFDCBDA10}"/>
                </a:ext>
              </a:extLst>
            </p:cNvPr>
            <p:cNvSpPr/>
            <p:nvPr/>
          </p:nvSpPr>
          <p:spPr>
            <a:xfrm>
              <a:off x="8491368" y="1090692"/>
              <a:ext cx="1128835"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B3C00"/>
                  </a:solidFill>
                  <a:effectLst/>
                  <a:uLnTx/>
                  <a:uFillTx/>
                  <a:latin typeface="Segoe UI"/>
                  <a:ea typeface="+mn-ea"/>
                  <a:cs typeface="Segoe UI Light" panose="020B0502040204020203" pitchFamily="34" charset="0"/>
                </a:rPr>
                <a:t>Dynamics 365</a:t>
              </a:r>
            </a:p>
          </p:txBody>
        </p:sp>
      </p:grpSp>
      <p:sp>
        <p:nvSpPr>
          <p:cNvPr id="408" name="Rectangle 407">
            <a:extLst>
              <a:ext uri="{FF2B5EF4-FFF2-40B4-BE49-F238E27FC236}">
                <a16:creationId xmlns:a16="http://schemas.microsoft.com/office/drawing/2014/main" id="{8C4E18A5-B800-44B1-B107-2F0CC16AD7A4}"/>
              </a:ext>
            </a:extLst>
          </p:cNvPr>
          <p:cNvSpPr/>
          <p:nvPr/>
        </p:nvSpPr>
        <p:spPr>
          <a:xfrm>
            <a:off x="10375853" y="1262080"/>
            <a:ext cx="1600200" cy="257763"/>
          </a:xfrm>
          <a:prstGeom prst="rect">
            <a:avLst/>
          </a:prstGeom>
          <a:solidFill>
            <a:schemeClr val="accent4"/>
          </a:solidFill>
        </p:spPr>
        <p:txBody>
          <a:bodyPr wrap="square" t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1200" cap="none" spc="0" normalizeH="0" baseline="0" noProof="0" dirty="0">
                <a:ln>
                  <a:noFill/>
                </a:ln>
                <a:gradFill>
                  <a:gsLst>
                    <a:gs pos="0">
                      <a:srgbClr val="FFFFFF"/>
                    </a:gs>
                    <a:gs pos="100000">
                      <a:srgbClr val="FFFFFF"/>
                    </a:gs>
                  </a:gsLst>
                  <a:lin ang="5400000" scaled="1"/>
                </a:gradFill>
                <a:effectLst/>
                <a:uLnTx/>
                <a:uFillTx/>
                <a:latin typeface="Segoe"/>
                <a:ea typeface="+mn-ea"/>
                <a:cs typeface="+mn-cs"/>
              </a:rPr>
              <a:t>Identity &amp; Access</a:t>
            </a:r>
          </a:p>
        </p:txBody>
      </p:sp>
      <p:cxnSp>
        <p:nvCxnSpPr>
          <p:cNvPr id="673" name="Connector: Elbow 672">
            <a:extLst>
              <a:ext uri="{FF2B5EF4-FFF2-40B4-BE49-F238E27FC236}">
                <a16:creationId xmlns:a16="http://schemas.microsoft.com/office/drawing/2014/main" id="{495B3EE6-BD9D-4BC2-9EFF-F32E825D55D8}"/>
              </a:ext>
            </a:extLst>
          </p:cNvPr>
          <p:cNvCxnSpPr>
            <a:cxnSpLocks/>
            <a:stCxn id="739" idx="3"/>
          </p:cNvCxnSpPr>
          <p:nvPr/>
        </p:nvCxnSpPr>
        <p:spPr>
          <a:xfrm flipV="1">
            <a:off x="7277888" y="1963979"/>
            <a:ext cx="1009892" cy="563742"/>
          </a:xfrm>
          <a:prstGeom prst="bentConnector3">
            <a:avLst>
              <a:gd name="adj1" fmla="val 99045"/>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6" name="Connector: Elbow 675">
            <a:extLst>
              <a:ext uri="{FF2B5EF4-FFF2-40B4-BE49-F238E27FC236}">
                <a16:creationId xmlns:a16="http://schemas.microsoft.com/office/drawing/2014/main" id="{680E6FA9-3206-4542-A2B4-2FCB73449C18}"/>
              </a:ext>
            </a:extLst>
          </p:cNvPr>
          <p:cNvCxnSpPr>
            <a:cxnSpLocks/>
          </p:cNvCxnSpPr>
          <p:nvPr/>
        </p:nvCxnSpPr>
        <p:spPr>
          <a:xfrm rot="16200000" flipH="1">
            <a:off x="1403866" y="4188904"/>
            <a:ext cx="1192799" cy="103194"/>
          </a:xfrm>
          <a:prstGeom prst="bentConnector3">
            <a:avLst>
              <a:gd name="adj1" fmla="val 100397"/>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0C1DDADB-F120-4241-9A1D-72AD83D5E073}"/>
              </a:ext>
            </a:extLst>
          </p:cNvPr>
          <p:cNvCxnSpPr>
            <a:cxnSpLocks/>
          </p:cNvCxnSpPr>
          <p:nvPr/>
        </p:nvCxnSpPr>
        <p:spPr>
          <a:xfrm flipH="1">
            <a:off x="5746238" y="1903751"/>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E09EBC7-3EAB-45C7-952B-C119852F91FC}"/>
              </a:ext>
            </a:extLst>
          </p:cNvPr>
          <p:cNvCxnSpPr>
            <a:cxnSpLocks/>
          </p:cNvCxnSpPr>
          <p:nvPr/>
        </p:nvCxnSpPr>
        <p:spPr>
          <a:xfrm>
            <a:off x="10215940" y="1775123"/>
            <a:ext cx="1" cy="73589"/>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6" name="Connector: Elbow 715">
            <a:extLst>
              <a:ext uri="{FF2B5EF4-FFF2-40B4-BE49-F238E27FC236}">
                <a16:creationId xmlns:a16="http://schemas.microsoft.com/office/drawing/2014/main" id="{E12BD4FB-8723-470D-88E2-153C996E7359}"/>
              </a:ext>
            </a:extLst>
          </p:cNvPr>
          <p:cNvCxnSpPr>
            <a:cxnSpLocks/>
            <a:stCxn id="174" idx="1"/>
            <a:endCxn id="476" idx="3"/>
          </p:cNvCxnSpPr>
          <p:nvPr/>
        </p:nvCxnSpPr>
        <p:spPr>
          <a:xfrm rot="10800000" flipV="1">
            <a:off x="10003300" y="821806"/>
            <a:ext cx="621214" cy="1552866"/>
          </a:xfrm>
          <a:prstGeom prst="bentConnector3">
            <a:avLst>
              <a:gd name="adj1" fmla="val 50000"/>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B99E1F1-C069-41B5-AF60-3AF92FB3DE66}"/>
              </a:ext>
            </a:extLst>
          </p:cNvPr>
          <p:cNvSpPr/>
          <p:nvPr/>
        </p:nvSpPr>
        <p:spPr bwMode="auto">
          <a:xfrm>
            <a:off x="10624514" y="780795"/>
            <a:ext cx="77668" cy="820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10800000" flipV="1">
            <a:off x="10462464" y="821806"/>
            <a:ext cx="162050" cy="847712"/>
          </a:xfrm>
          <a:prstGeom prst="bentConnector2">
            <a:avLst/>
          </a:prstGeom>
          <a:ln w="19050">
            <a:solidFill>
              <a:srgbClr val="5C2D9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DB4A91C4-0E01-4485-B7FB-F9EE6A07EA0B}"/>
              </a:ext>
            </a:extLst>
          </p:cNvPr>
          <p:cNvCxnSpPr>
            <a:cxnSpLocks/>
          </p:cNvCxnSpPr>
          <p:nvPr/>
        </p:nvCxnSpPr>
        <p:spPr>
          <a:xfrm flipV="1">
            <a:off x="10220425" y="3604375"/>
            <a:ext cx="0" cy="104772"/>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425640" y="1610198"/>
            <a:ext cx="278831" cy="278832"/>
          </a:xfrm>
          <a:prstGeom prst="rect">
            <a:avLst/>
          </a:prstGeom>
        </p:spPr>
      </p:pic>
      <p:pic>
        <p:nvPicPr>
          <p:cNvPr id="459" name="Picture 458">
            <a:extLst>
              <a:ext uri="{FF2B5EF4-FFF2-40B4-BE49-F238E27FC236}">
                <a16:creationId xmlns:a16="http://schemas.microsoft.com/office/drawing/2014/main" id="{5A4582E1-1AEB-42AD-BFCA-3791D334651E}"/>
              </a:ext>
            </a:extLst>
          </p:cNvPr>
          <p:cNvPicPr>
            <a:picLocks noChangeAspect="1"/>
          </p:cNvPicPr>
          <p:nvPr/>
        </p:nvPicPr>
        <p:blipFill>
          <a:blip r:embed="rId44"/>
          <a:stretch>
            <a:fillRect/>
          </a:stretch>
        </p:blipFill>
        <p:spPr>
          <a:xfrm>
            <a:off x="10388351" y="4597773"/>
            <a:ext cx="295720" cy="197147"/>
          </a:xfrm>
          <a:prstGeom prst="rect">
            <a:avLst/>
          </a:prstGeom>
        </p:spPr>
      </p:pic>
      <p:grpSp>
        <p:nvGrpSpPr>
          <p:cNvPr id="717" name="Group 716">
            <a:extLst>
              <a:ext uri="{FF2B5EF4-FFF2-40B4-BE49-F238E27FC236}">
                <a16:creationId xmlns:a16="http://schemas.microsoft.com/office/drawing/2014/main" id="{30D2ACFA-C2F4-4D0E-8607-4F84B9903B4F}"/>
              </a:ext>
            </a:extLst>
          </p:cNvPr>
          <p:cNvGrpSpPr/>
          <p:nvPr/>
        </p:nvGrpSpPr>
        <p:grpSpPr>
          <a:xfrm>
            <a:off x="3821452" y="4664050"/>
            <a:ext cx="370338" cy="327772"/>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30"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31"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31" name="Group 630">
            <a:extLst>
              <a:ext uri="{FF2B5EF4-FFF2-40B4-BE49-F238E27FC236}">
                <a16:creationId xmlns:a16="http://schemas.microsoft.com/office/drawing/2014/main" id="{C39DC576-9AAC-43F9-9B25-FC0D1EF9B677}"/>
              </a:ext>
            </a:extLst>
          </p:cNvPr>
          <p:cNvGrpSpPr/>
          <p:nvPr/>
        </p:nvGrpSpPr>
        <p:grpSpPr>
          <a:xfrm>
            <a:off x="4366364" y="4664050"/>
            <a:ext cx="370338" cy="327772"/>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30"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31"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grpSp>
        <p:nvGrpSpPr>
          <p:cNvPr id="6" name="Group 5">
            <a:extLst>
              <a:ext uri="{FF2B5EF4-FFF2-40B4-BE49-F238E27FC236}">
                <a16:creationId xmlns:a16="http://schemas.microsoft.com/office/drawing/2014/main" id="{EF9C0FF6-3C16-47E6-89A6-147205FE0E0F}"/>
              </a:ext>
            </a:extLst>
          </p:cNvPr>
          <p:cNvGrpSpPr/>
          <p:nvPr/>
        </p:nvGrpSpPr>
        <p:grpSpPr>
          <a:xfrm>
            <a:off x="3127872" y="4599586"/>
            <a:ext cx="371764" cy="354262"/>
            <a:chOff x="775326" y="4265359"/>
            <a:chExt cx="420437" cy="400643"/>
          </a:xfrm>
        </p:grpSpPr>
        <p:grpSp>
          <p:nvGrpSpPr>
            <p:cNvPr id="654" name="Group 653">
              <a:extLst>
                <a:ext uri="{FF2B5EF4-FFF2-40B4-BE49-F238E27FC236}">
                  <a16:creationId xmlns:a16="http://schemas.microsoft.com/office/drawing/2014/main" id="{8F05EEE9-7D91-465C-991B-600A235FD042}"/>
                </a:ext>
              </a:extLst>
            </p:cNvPr>
            <p:cNvGrpSpPr/>
            <p:nvPr/>
          </p:nvGrpSpPr>
          <p:grpSpPr>
            <a:xfrm>
              <a:off x="812649" y="4265359"/>
              <a:ext cx="182560" cy="348911"/>
              <a:chOff x="2136298" y="4226790"/>
              <a:chExt cx="196678" cy="375893"/>
            </a:xfrm>
          </p:grpSpPr>
          <p:sp>
            <p:nvSpPr>
              <p:cNvPr id="655" name="Rectangle 654">
                <a:extLst>
                  <a:ext uri="{FF2B5EF4-FFF2-40B4-BE49-F238E27FC236}">
                    <a16:creationId xmlns:a16="http://schemas.microsoft.com/office/drawing/2014/main" id="{DCD23AE5-BF7A-45A6-A0D0-9600F7161D4C}"/>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6" name="server">
                <a:extLst>
                  <a:ext uri="{FF2B5EF4-FFF2-40B4-BE49-F238E27FC236}">
                    <a16:creationId xmlns:a16="http://schemas.microsoft.com/office/drawing/2014/main" id="{6DA02F9B-F98A-479D-ADCB-647355DD241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57" name="Group 656">
              <a:extLst>
                <a:ext uri="{FF2B5EF4-FFF2-40B4-BE49-F238E27FC236}">
                  <a16:creationId xmlns:a16="http://schemas.microsoft.com/office/drawing/2014/main" id="{6FF29205-866F-4BA1-B243-F338FB8C835A}"/>
                </a:ext>
              </a:extLst>
            </p:cNvPr>
            <p:cNvGrpSpPr/>
            <p:nvPr/>
          </p:nvGrpSpPr>
          <p:grpSpPr>
            <a:xfrm>
              <a:off x="890810" y="4317091"/>
              <a:ext cx="182560" cy="348911"/>
              <a:chOff x="2136298" y="4226790"/>
              <a:chExt cx="196678" cy="375893"/>
            </a:xfrm>
          </p:grpSpPr>
          <p:sp>
            <p:nvSpPr>
              <p:cNvPr id="658" name="Rectangle 657">
                <a:extLst>
                  <a:ext uri="{FF2B5EF4-FFF2-40B4-BE49-F238E27FC236}">
                    <a16:creationId xmlns:a16="http://schemas.microsoft.com/office/drawing/2014/main" id="{8B03A884-8F4A-48E1-B0CC-4CF7C20B1CAD}"/>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9" name="server">
                <a:extLst>
                  <a:ext uri="{FF2B5EF4-FFF2-40B4-BE49-F238E27FC236}">
                    <a16:creationId xmlns:a16="http://schemas.microsoft.com/office/drawing/2014/main" id="{302C73EA-AAED-45BC-856A-5AC84CB1B17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0" name="TextBox 659">
              <a:extLst>
                <a:ext uri="{FF2B5EF4-FFF2-40B4-BE49-F238E27FC236}">
                  <a16:creationId xmlns:a16="http://schemas.microsoft.com/office/drawing/2014/main" id="{5124BEC1-0987-4ACE-A06E-FA91D12D8D7C}"/>
                </a:ext>
              </a:extLst>
            </p:cNvPr>
            <p:cNvSpPr txBox="1"/>
            <p:nvPr/>
          </p:nvSpPr>
          <p:spPr>
            <a:xfrm>
              <a:off x="775326" y="4350059"/>
              <a:ext cx="420437" cy="208843"/>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gradFill>
                    <a:gsLst>
                      <a:gs pos="0">
                        <a:srgbClr val="FFFFFF"/>
                      </a:gs>
                      <a:gs pos="100000">
                        <a:srgbClr val="FFFFFF"/>
                      </a:gs>
                    </a:gsLst>
                    <a:lin ang="5400000" scaled="1"/>
                  </a:gradFill>
                  <a:effectLst/>
                  <a:uLnTx/>
                  <a:uFillTx/>
                  <a:latin typeface="Segoe UI" panose="020B0502040204020203" pitchFamily="34" charset="0"/>
                  <a:ea typeface="+mn-ea"/>
                  <a:cs typeface="Segoe UI" panose="020B0502040204020203" pitchFamily="34" charset="0"/>
                </a:rPr>
                <a:t>VMs</a:t>
              </a:r>
            </a:p>
          </p:txBody>
        </p:sp>
      </p:grpSp>
      <p:grpSp>
        <p:nvGrpSpPr>
          <p:cNvPr id="650" name="Group 649">
            <a:extLst>
              <a:ext uri="{FF2B5EF4-FFF2-40B4-BE49-F238E27FC236}">
                <a16:creationId xmlns:a16="http://schemas.microsoft.com/office/drawing/2014/main" id="{2D817036-31AF-4512-A3D7-9D591DD3FA6C}"/>
              </a:ext>
            </a:extLst>
          </p:cNvPr>
          <p:cNvGrpSpPr/>
          <p:nvPr/>
        </p:nvGrpSpPr>
        <p:grpSpPr>
          <a:xfrm>
            <a:off x="5595743" y="4664050"/>
            <a:ext cx="370338" cy="327772"/>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30"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31"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sp>
        <p:nvSpPr>
          <p:cNvPr id="92" name="Rectangle 91">
            <a:hlinkClick r:id="rId45" tooltip="Microsoft Intune provides mobile device management, mobile application management, and PC management capabilities from the cloud. "/>
            <a:extLst>
              <a:ext uri="{FF2B5EF4-FFF2-40B4-BE49-F238E27FC236}">
                <a16:creationId xmlns:a16="http://schemas.microsoft.com/office/drawing/2014/main" id="{C7C11BC6-090A-4DFF-A6E6-F0F888E7DCDE}"/>
              </a:ext>
            </a:extLst>
          </p:cNvPr>
          <p:cNvSpPr/>
          <p:nvPr/>
        </p:nvSpPr>
        <p:spPr>
          <a:xfrm>
            <a:off x="292459" y="3285286"/>
            <a:ext cx="1490472" cy="211725"/>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Intune MDM/MAM</a:t>
            </a:r>
          </a:p>
        </p:txBody>
      </p:sp>
      <p:grpSp>
        <p:nvGrpSpPr>
          <p:cNvPr id="42" name="Group 41">
            <a:extLst>
              <a:ext uri="{FF2B5EF4-FFF2-40B4-BE49-F238E27FC236}">
                <a16:creationId xmlns:a16="http://schemas.microsoft.com/office/drawing/2014/main" id="{8C2495AC-5789-4EEE-9A8C-143E6B5C1712}"/>
              </a:ext>
            </a:extLst>
          </p:cNvPr>
          <p:cNvGrpSpPr/>
          <p:nvPr/>
        </p:nvGrpSpPr>
        <p:grpSpPr>
          <a:xfrm>
            <a:off x="2482471" y="2729987"/>
            <a:ext cx="5739513" cy="717660"/>
            <a:chOff x="2545101" y="2729987"/>
            <a:chExt cx="5739513" cy="717660"/>
          </a:xfrm>
        </p:grpSpPr>
        <p:sp>
          <p:nvSpPr>
            <p:cNvPr id="496" name="Rectangle 495">
              <a:hlinkClick r:id="rId46" tooltip="Azure Security Center is built into the Azure platform and provides cross-platform threat protection and detection across clouds and on-premises. "/>
              <a:extLst>
                <a:ext uri="{FF2B5EF4-FFF2-40B4-BE49-F238E27FC236}">
                  <a16:creationId xmlns:a16="http://schemas.microsoft.com/office/drawing/2014/main" id="{22F6955C-7797-41A3-BC81-39386EA09AAF}"/>
                </a:ext>
              </a:extLst>
            </p:cNvPr>
            <p:cNvSpPr/>
            <p:nvPr/>
          </p:nvSpPr>
          <p:spPr>
            <a:xfrm>
              <a:off x="2545101" y="2729987"/>
              <a:ext cx="5739513"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4572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Security Center – </a:t>
              </a:r>
              <a:r>
                <a:rPr kumimoji="0" lang="en-US" sz="900" b="0" i="0" u="none" strike="noStrike" kern="1200" cap="none" spc="0" normalizeH="0" baseline="0" noProof="0" dirty="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Cross Platform Visibility, Protection, and Threat Detection</a:t>
              </a:r>
            </a:p>
          </p:txBody>
        </p:sp>
        <p:sp>
          <p:nvSpPr>
            <p:cNvPr id="486" name="Rectangle 485">
              <a:hlinkClick r:id="rId46" tooltip="Azure Security Center is built into the Azure platform and provides cross-platform threat protection and detection across clouds and on-premises."/>
              <a:extLst>
                <a:ext uri="{FF2B5EF4-FFF2-40B4-BE49-F238E27FC236}">
                  <a16:creationId xmlns:a16="http://schemas.microsoft.com/office/drawing/2014/main" id="{B2FEC623-8E6E-47DD-B7ED-8BFB1FAD9AF5}"/>
                </a:ext>
              </a:extLst>
            </p:cNvPr>
            <p:cNvSpPr/>
            <p:nvPr/>
          </p:nvSpPr>
          <p:spPr>
            <a:xfrm>
              <a:off x="6792541" y="2960895"/>
              <a:ext cx="1492073" cy="486752"/>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1440" tIns="18288"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900" b="1" i="0" u="none" strike="noStrike" kern="1200" cap="none" spc="0" normalizeH="0" baseline="0" noProof="0" dirty="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1" name="Rectangle 40">
              <a:extLst>
                <a:ext uri="{FF2B5EF4-FFF2-40B4-BE49-F238E27FC236}">
                  <a16:creationId xmlns:a16="http://schemas.microsoft.com/office/drawing/2014/main" id="{4C07ED51-B9AD-4237-A20D-693584F653BE}"/>
                </a:ext>
              </a:extLst>
            </p:cNvPr>
            <p:cNvSpPr/>
            <p:nvPr/>
          </p:nvSpPr>
          <p:spPr bwMode="auto">
            <a:xfrm>
              <a:off x="6766784" y="2928667"/>
              <a:ext cx="1505671" cy="54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8" name="Rectangle 507">
              <a:hlinkClick r:id="rId47" tooltip="Security Center Just in time virtual machine (VM) access can be used to lock down inbound traffic to your Azure VMs, reducing exposure to attacks while providing easy access to connect to VMs when needed."/>
              <a:extLst>
                <a:ext uri="{FF2B5EF4-FFF2-40B4-BE49-F238E27FC236}">
                  <a16:creationId xmlns:a16="http://schemas.microsoft.com/office/drawing/2014/main" id="{B709644C-878C-40F2-8CF0-5EC61A7D4068}"/>
                </a:ext>
              </a:extLst>
            </p:cNvPr>
            <p:cNvSpPr/>
            <p:nvPr/>
          </p:nvSpPr>
          <p:spPr>
            <a:xfrm>
              <a:off x="6885890" y="2965374"/>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Just in Time VM Access</a:t>
              </a:r>
            </a:p>
          </p:txBody>
        </p:sp>
        <p:sp>
          <p:nvSpPr>
            <p:cNvPr id="551" name="Rectangle 550">
              <a:hlinkClick r:id="rId48" tooltip="Security health monitoring provides continuous risk assessment and actionable recommendations for VMs, applications, networks, storage and data services to identify missing patches, AV updates, WAFs, and many more "/>
              <a:extLst>
                <a:ext uri="{FF2B5EF4-FFF2-40B4-BE49-F238E27FC236}">
                  <a16:creationId xmlns:a16="http://schemas.microsoft.com/office/drawing/2014/main" id="{D4952DD4-0053-4FE3-91EB-864E477ACE63}"/>
                </a:ext>
              </a:extLst>
            </p:cNvPr>
            <p:cNvSpPr/>
            <p:nvPr/>
          </p:nvSpPr>
          <p:spPr>
            <a:xfrm>
              <a:off x="6884068" y="2790131"/>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Configuration Hygiene</a:t>
              </a:r>
            </a:p>
          </p:txBody>
        </p:sp>
      </p:grpSp>
      <p:grpSp>
        <p:nvGrpSpPr>
          <p:cNvPr id="503" name="Group 502">
            <a:extLst>
              <a:ext uri="{FF2B5EF4-FFF2-40B4-BE49-F238E27FC236}">
                <a16:creationId xmlns:a16="http://schemas.microsoft.com/office/drawing/2014/main" id="{9953DD19-D337-49AF-8105-9148F0304682}"/>
              </a:ext>
            </a:extLst>
          </p:cNvPr>
          <p:cNvGrpSpPr/>
          <p:nvPr/>
        </p:nvGrpSpPr>
        <p:grpSpPr>
          <a:xfrm>
            <a:off x="7381099" y="3351568"/>
            <a:ext cx="188672" cy="45719"/>
            <a:chOff x="6660452" y="3094221"/>
            <a:chExt cx="188672" cy="45719"/>
          </a:xfrm>
        </p:grpSpPr>
        <p:sp>
          <p:nvSpPr>
            <p:cNvPr id="505" name="Oval 504">
              <a:extLst>
                <a:ext uri="{FF2B5EF4-FFF2-40B4-BE49-F238E27FC236}">
                  <a16:creationId xmlns:a16="http://schemas.microsoft.com/office/drawing/2014/main" id="{1748CA5A-8D36-4D98-A331-44FFBCA3055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1E6CDBC7-8319-4F87-B3DA-4EC3DEC615D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7" name="Oval 506">
              <a:extLst>
                <a:ext uri="{FF2B5EF4-FFF2-40B4-BE49-F238E27FC236}">
                  <a16:creationId xmlns:a16="http://schemas.microsoft.com/office/drawing/2014/main" id="{53883877-AE9A-46B0-BCED-40B7ED1BB5A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787D9F16-E77E-469E-A4B1-C97BE5AE5B5C}"/>
              </a:ext>
            </a:extLst>
          </p:cNvPr>
          <p:cNvSpPr/>
          <p:nvPr/>
        </p:nvSpPr>
        <p:spPr bwMode="auto">
          <a:xfrm>
            <a:off x="5907081" y="5508373"/>
            <a:ext cx="621772" cy="76485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Included with Azure (VMs/etc.)</a:t>
            </a:r>
          </a:p>
          <a:p>
            <a:pPr marL="0" marR="0" lvl="0" indent="0" algn="l" defTabSz="914400" rtl="0" eaLnBrk="1" fontAlgn="base" latinLnBrk="0" hangingPunct="1">
              <a:lnSpc>
                <a:spcPct val="97000"/>
              </a:lnSpc>
              <a:spcBef>
                <a:spcPct val="0"/>
              </a:spcBef>
              <a:spcAft>
                <a:spcPct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Premium Security Feature</a:t>
            </a:r>
          </a:p>
        </p:txBody>
      </p:sp>
      <p:cxnSp>
        <p:nvCxnSpPr>
          <p:cNvPr id="760" name="Straight Connector 759">
            <a:extLst>
              <a:ext uri="{FF2B5EF4-FFF2-40B4-BE49-F238E27FC236}">
                <a16:creationId xmlns:a16="http://schemas.microsoft.com/office/drawing/2014/main" id="{CF1E4630-3514-4744-B2DB-12A95FFD3A44}"/>
              </a:ext>
            </a:extLst>
          </p:cNvPr>
          <p:cNvCxnSpPr>
            <a:cxnSpLocks/>
          </p:cNvCxnSpPr>
          <p:nvPr/>
        </p:nvCxnSpPr>
        <p:spPr>
          <a:xfrm>
            <a:off x="2779221" y="868391"/>
            <a:ext cx="0" cy="773231"/>
          </a:xfrm>
          <a:prstGeom prst="line">
            <a:avLst/>
          </a:prstGeom>
          <a:noFill/>
          <a:ln w="38100" cap="flat" cmpd="sng" algn="ctr">
            <a:solidFill>
              <a:srgbClr val="505050"/>
            </a:solidFill>
            <a:prstDash val="solid"/>
            <a:headEnd type="none"/>
            <a:tailEnd type="none"/>
          </a:ln>
          <a:effectLst/>
        </p:spPr>
      </p:cxnSp>
      <p:cxnSp>
        <p:nvCxnSpPr>
          <p:cNvPr id="761" name="Straight Connector 760">
            <a:extLst>
              <a:ext uri="{FF2B5EF4-FFF2-40B4-BE49-F238E27FC236}">
                <a16:creationId xmlns:a16="http://schemas.microsoft.com/office/drawing/2014/main" id="{44FB6335-1BF3-47EB-A30C-96C8D71E92A1}"/>
              </a:ext>
            </a:extLst>
          </p:cNvPr>
          <p:cNvCxnSpPr>
            <a:cxnSpLocks/>
          </p:cNvCxnSpPr>
          <p:nvPr/>
        </p:nvCxnSpPr>
        <p:spPr>
          <a:xfrm>
            <a:off x="3485488" y="862817"/>
            <a:ext cx="0" cy="768515"/>
          </a:xfrm>
          <a:prstGeom prst="line">
            <a:avLst/>
          </a:prstGeom>
          <a:noFill/>
          <a:ln w="38100" cap="flat" cmpd="sng" algn="ctr">
            <a:solidFill>
              <a:srgbClr val="505050"/>
            </a:solidFill>
            <a:prstDash val="solid"/>
            <a:headEnd type="none"/>
            <a:tailEnd type="none"/>
          </a:ln>
          <a:effectLst/>
        </p:spPr>
      </p:cxnSp>
      <p:cxnSp>
        <p:nvCxnSpPr>
          <p:cNvPr id="762" name="Straight Connector 761">
            <a:extLst>
              <a:ext uri="{FF2B5EF4-FFF2-40B4-BE49-F238E27FC236}">
                <a16:creationId xmlns:a16="http://schemas.microsoft.com/office/drawing/2014/main" id="{B6FBB8A0-0F1D-478B-96E0-6F59B6E70D3E}"/>
              </a:ext>
            </a:extLst>
          </p:cNvPr>
          <p:cNvCxnSpPr>
            <a:cxnSpLocks/>
          </p:cNvCxnSpPr>
          <p:nvPr/>
        </p:nvCxnSpPr>
        <p:spPr>
          <a:xfrm>
            <a:off x="4170518" y="1209298"/>
            <a:ext cx="0" cy="422034"/>
          </a:xfrm>
          <a:prstGeom prst="line">
            <a:avLst/>
          </a:prstGeom>
          <a:noFill/>
          <a:ln w="38100" cap="flat" cmpd="sng" algn="ctr">
            <a:solidFill>
              <a:srgbClr val="505050"/>
            </a:solidFill>
            <a:prstDash val="solid"/>
            <a:headEnd type="none"/>
            <a:tailEnd type="none"/>
          </a:ln>
          <a:effectLst/>
        </p:spPr>
      </p:cxnSp>
      <p:grpSp>
        <p:nvGrpSpPr>
          <p:cNvPr id="38" name="Group 37">
            <a:extLst>
              <a:ext uri="{FF2B5EF4-FFF2-40B4-BE49-F238E27FC236}">
                <a16:creationId xmlns:a16="http://schemas.microsoft.com/office/drawing/2014/main" id="{4C8A5727-BDAF-4873-A73A-D0E5BB1BBD0E}"/>
              </a:ext>
            </a:extLst>
          </p:cNvPr>
          <p:cNvGrpSpPr/>
          <p:nvPr/>
        </p:nvGrpSpPr>
        <p:grpSpPr>
          <a:xfrm>
            <a:off x="114798" y="101085"/>
            <a:ext cx="4460127" cy="1707904"/>
            <a:chOff x="114798" y="101085"/>
            <a:chExt cx="4460127" cy="1707904"/>
          </a:xfrm>
        </p:grpSpPr>
        <p:sp>
          <p:nvSpPr>
            <p:cNvPr id="578" name="Rectangle 577">
              <a:extLst>
                <a:ext uri="{FF2B5EF4-FFF2-40B4-BE49-F238E27FC236}">
                  <a16:creationId xmlns:a16="http://schemas.microsoft.com/office/drawing/2014/main" id="{DFA51ABB-3787-409C-B793-B8E6738B4F4D}"/>
                </a:ext>
              </a:extLst>
            </p:cNvPr>
            <p:cNvSpPr/>
            <p:nvPr/>
          </p:nvSpPr>
          <p:spPr bwMode="auto">
            <a:xfrm>
              <a:off x="114798" y="101085"/>
              <a:ext cx="4460127"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4329A901-5373-4AE7-BB3B-D3820135668F}"/>
                </a:ext>
              </a:extLst>
            </p:cNvPr>
            <p:cNvSpPr/>
            <p:nvPr/>
          </p:nvSpPr>
          <p:spPr>
            <a:xfrm>
              <a:off x="155473" y="103218"/>
              <a:ext cx="4419452" cy="257763"/>
            </a:xfrm>
            <a:prstGeom prst="rect">
              <a:avLst/>
            </a:prstGeom>
            <a:solidFill>
              <a:srgbClr val="50505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75" b="1" i="0" u="none" strike="noStrike" kern="0" cap="none" spc="0" normalizeH="0" baseline="0" noProof="0" dirty="0">
                  <a:ln>
                    <a:noFill/>
                  </a:ln>
                  <a:gradFill>
                    <a:gsLst>
                      <a:gs pos="0">
                        <a:srgbClr val="FFFFFF"/>
                      </a:gs>
                      <a:gs pos="100000">
                        <a:srgbClr val="FFFFFF"/>
                      </a:gs>
                    </a:gsLst>
                    <a:lin ang="5400000" scaled="1"/>
                  </a:gradFill>
                  <a:effectLst/>
                  <a:uLnTx/>
                  <a:uFillTx/>
                  <a:latin typeface="Segoe"/>
                  <a:ea typeface="+mn-ea"/>
                  <a:cs typeface="+mn-cs"/>
                </a:rPr>
                <a:t>Security Operations Center (SOC)</a:t>
              </a:r>
            </a:p>
          </p:txBody>
        </p:sp>
      </p:grpSp>
      <p:sp>
        <p:nvSpPr>
          <p:cNvPr id="681" name="Rectangle 680">
            <a:hlinkClick r:id="rId49" tooltip="Microsoft Cybersecurity Operations Service (COS - formerly PADS) is an engagement to proactively hunt for attackers present in your environment using a similar approach (team, tools, technology and telemetry) as an incident response (IR)."/>
            <a:extLst>
              <a:ext uri="{FF2B5EF4-FFF2-40B4-BE49-F238E27FC236}">
                <a16:creationId xmlns:a16="http://schemas.microsoft.com/office/drawing/2014/main" id="{0075DBEB-EDED-417C-9310-4813C54AAD45}"/>
              </a:ext>
            </a:extLst>
          </p:cNvPr>
          <p:cNvSpPr/>
          <p:nvPr/>
        </p:nvSpPr>
        <p:spPr>
          <a:xfrm>
            <a:off x="1628946" y="399286"/>
            <a:ext cx="2864644"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Cybersecurity Operations Service (COS)</a:t>
            </a:r>
          </a:p>
        </p:txBody>
      </p:sp>
      <p:sp>
        <p:nvSpPr>
          <p:cNvPr id="682" name="Rectangle 681">
            <a:hlinkClick r:id="rId50" tooltip="Microsoft helps customers respond and recover from cyberattacks using our deep expertise on attacks, adversaries, malware and Microsoft products. The service is effectively &quot;on retainer&quot; for customers with Premier Support."/>
            <a:extLst>
              <a:ext uri="{FF2B5EF4-FFF2-40B4-BE49-F238E27FC236}">
                <a16:creationId xmlns:a16="http://schemas.microsoft.com/office/drawing/2014/main" id="{BB09F283-872E-4A4D-AC31-5A3CBB146330}"/>
              </a:ext>
            </a:extLst>
          </p:cNvPr>
          <p:cNvSpPr/>
          <p:nvPr/>
        </p:nvSpPr>
        <p:spPr>
          <a:xfrm>
            <a:off x="1628946" y="578922"/>
            <a:ext cx="2864642" cy="182880"/>
          </a:xfrm>
          <a:prstGeom prst="rect">
            <a:avLst/>
          </a:prstGeom>
          <a:solidFill>
            <a:schemeClr val="bg1"/>
          </a:solidFill>
          <a:ln w="14224" cap="flat" cmpd="sng" algn="ctr">
            <a:solidFill>
              <a:srgbClr val="505050"/>
            </a:solidFill>
            <a:prstDash val="solid"/>
          </a:ln>
          <a:effectLst/>
        </p:spPr>
        <p:txBody>
          <a:bodyPr lIns="45720" rIns="45720"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Incident Response and Recovery Services</a:t>
            </a:r>
          </a:p>
        </p:txBody>
      </p:sp>
      <p:cxnSp>
        <p:nvCxnSpPr>
          <p:cNvPr id="690" name="Straight Connector 689">
            <a:extLst>
              <a:ext uri="{FF2B5EF4-FFF2-40B4-BE49-F238E27FC236}">
                <a16:creationId xmlns:a16="http://schemas.microsoft.com/office/drawing/2014/main" id="{592E8FA1-2490-4ADA-A701-CA34E0B4C0C5}"/>
              </a:ext>
            </a:extLst>
          </p:cNvPr>
          <p:cNvCxnSpPr>
            <a:cxnSpLocks/>
          </p:cNvCxnSpPr>
          <p:nvPr/>
        </p:nvCxnSpPr>
        <p:spPr>
          <a:xfrm>
            <a:off x="359091" y="392747"/>
            <a:ext cx="0" cy="1375837"/>
          </a:xfrm>
          <a:prstGeom prst="line">
            <a:avLst/>
          </a:prstGeom>
          <a:noFill/>
          <a:ln w="38100" cap="flat" cmpd="sng" algn="ctr">
            <a:solidFill>
              <a:srgbClr val="505050"/>
            </a:solidFill>
            <a:prstDash val="solid"/>
            <a:headEnd type="none"/>
            <a:tailEnd type="none"/>
          </a:ln>
          <a:effectLst/>
        </p:spPr>
      </p:cxnSp>
      <p:grpSp>
        <p:nvGrpSpPr>
          <p:cNvPr id="47" name="Group 46">
            <a:extLst>
              <a:ext uri="{FF2B5EF4-FFF2-40B4-BE49-F238E27FC236}">
                <a16:creationId xmlns:a16="http://schemas.microsoft.com/office/drawing/2014/main" id="{B632D708-60C7-444A-8E4B-28D8AB043A81}"/>
              </a:ext>
            </a:extLst>
          </p:cNvPr>
          <p:cNvGrpSpPr/>
          <p:nvPr/>
        </p:nvGrpSpPr>
        <p:grpSpPr>
          <a:xfrm>
            <a:off x="242425" y="399286"/>
            <a:ext cx="1144223" cy="701271"/>
            <a:chOff x="242425" y="399286"/>
            <a:chExt cx="1144223" cy="701271"/>
          </a:xfrm>
        </p:grpSpPr>
        <p:grpSp>
          <p:nvGrpSpPr>
            <p:cNvPr id="44" name="Group 43">
              <a:extLst>
                <a:ext uri="{FF2B5EF4-FFF2-40B4-BE49-F238E27FC236}">
                  <a16:creationId xmlns:a16="http://schemas.microsoft.com/office/drawing/2014/main" id="{D4CFE2EA-98A5-42CB-883E-CFF2BBC0D239}"/>
                </a:ext>
              </a:extLst>
            </p:cNvPr>
            <p:cNvGrpSpPr/>
            <p:nvPr/>
          </p:nvGrpSpPr>
          <p:grpSpPr>
            <a:xfrm>
              <a:off x="243863" y="399286"/>
              <a:ext cx="1142785" cy="279872"/>
              <a:chOff x="243863" y="399286"/>
              <a:chExt cx="1142785" cy="279872"/>
            </a:xfrm>
          </p:grpSpPr>
          <p:sp>
            <p:nvSpPr>
              <p:cNvPr id="692" name="Rectangle 691">
                <a:extLst>
                  <a:ext uri="{FF2B5EF4-FFF2-40B4-BE49-F238E27FC236}">
                    <a16:creationId xmlns:a16="http://schemas.microsoft.com/office/drawing/2014/main" id="{4A15C1C6-E0F9-44E0-AC6F-16E9DB39272A}"/>
                  </a:ext>
                </a:extLst>
              </p:cNvPr>
              <p:cNvSpPr/>
              <p:nvPr/>
            </p:nvSpPr>
            <p:spPr>
              <a:xfrm>
                <a:off x="243863" y="399286"/>
                <a:ext cx="1142785" cy="279872"/>
              </a:xfrm>
              <a:prstGeom prst="rect">
                <a:avLst/>
              </a:prstGeom>
              <a:solidFill>
                <a:srgbClr val="FFFFFF"/>
              </a:solidFill>
              <a:ln w="14224" cap="flat" cmpd="sng" algn="ctr">
                <a:solidFill>
                  <a:srgbClr val="505050"/>
                </a:solidFill>
                <a:prstDash val="dash"/>
              </a:ln>
              <a:effectLst/>
            </p:spPr>
            <p:txBody>
              <a:bodyPr lIns="137160" tIns="9144" rIns="45720" bIns="9144" rtlCol="0" anchor="ct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Vulnerability </a:t>
                </a:r>
                <a:r>
                  <a:rPr kumimoji="0" lang="en-US" sz="7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Management</a:t>
                </a:r>
                <a:endParaRPr kumimoji="0" lang="en-US" sz="9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693" name="Commitments_EC4D">
                <a:extLst>
                  <a:ext uri="{FF2B5EF4-FFF2-40B4-BE49-F238E27FC236}">
                    <a16:creationId xmlns:a16="http://schemas.microsoft.com/office/drawing/2014/main" id="{A81638EE-9E09-4F22-A00A-C6FF6674A323}"/>
                  </a:ext>
                </a:extLst>
              </p:cNvPr>
              <p:cNvSpPr>
                <a:spLocks noChangeAspect="1" noEditPoints="1"/>
              </p:cNvSpPr>
              <p:nvPr/>
            </p:nvSpPr>
            <p:spPr bwMode="auto">
              <a:xfrm>
                <a:off x="291944" y="49345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2488F3D3-C78B-4A43-86B5-9DCF6B41CAFC}"/>
                </a:ext>
              </a:extLst>
            </p:cNvPr>
            <p:cNvGrpSpPr/>
            <p:nvPr/>
          </p:nvGrpSpPr>
          <p:grpSpPr>
            <a:xfrm>
              <a:off x="243863" y="739248"/>
              <a:ext cx="1142785" cy="152799"/>
              <a:chOff x="243863" y="739248"/>
              <a:chExt cx="1142785" cy="152799"/>
            </a:xfrm>
          </p:grpSpPr>
          <p:sp>
            <p:nvSpPr>
              <p:cNvPr id="691" name="Rectangle 690">
                <a:extLst>
                  <a:ext uri="{FF2B5EF4-FFF2-40B4-BE49-F238E27FC236}">
                    <a16:creationId xmlns:a16="http://schemas.microsoft.com/office/drawing/2014/main" id="{7B7D85FB-8219-45BC-B26A-2BFCF1A506BB}"/>
                  </a:ext>
                </a:extLst>
              </p:cNvPr>
              <p:cNvSpPr/>
              <p:nvPr/>
            </p:nvSpPr>
            <p:spPr>
              <a:xfrm>
                <a:off x="243863" y="739248"/>
                <a:ext cx="1142785" cy="152799"/>
              </a:xfrm>
              <a:prstGeom prst="rect">
                <a:avLst/>
              </a:prstGeom>
              <a:solidFill>
                <a:srgbClr val="FFFFFF"/>
              </a:solidFill>
              <a:ln w="14224" cap="flat" cmpd="sng" algn="ctr">
                <a:solidFill>
                  <a:srgbClr val="505050"/>
                </a:solidFill>
                <a:prstDash val="dash"/>
              </a:ln>
              <a:effectLst/>
            </p:spPr>
            <p:txBody>
              <a:bodyPr wrap="square" lIns="137160" tIns="9144" rIns="45720" bIns="9144" rtlCol="0" anchor="ctr">
                <a:spAutoFit/>
              </a:bodyPr>
              <a:lstStyle/>
              <a:p>
                <a:pPr marL="115888"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MSSP</a:t>
                </a:r>
              </a:p>
            </p:txBody>
          </p:sp>
          <p:sp>
            <p:nvSpPr>
              <p:cNvPr id="694" name="Commitments_EC4D">
                <a:extLst>
                  <a:ext uri="{FF2B5EF4-FFF2-40B4-BE49-F238E27FC236}">
                    <a16:creationId xmlns:a16="http://schemas.microsoft.com/office/drawing/2014/main" id="{A7F00070-0B3E-47BC-9906-39B291C1D905}"/>
                  </a:ext>
                </a:extLst>
              </p:cNvPr>
              <p:cNvSpPr>
                <a:spLocks noChangeAspect="1" noEditPoints="1"/>
              </p:cNvSpPr>
              <p:nvPr/>
            </p:nvSpPr>
            <p:spPr bwMode="auto">
              <a:xfrm>
                <a:off x="296252" y="768004"/>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6" name="Group 45">
              <a:extLst>
                <a:ext uri="{FF2B5EF4-FFF2-40B4-BE49-F238E27FC236}">
                  <a16:creationId xmlns:a16="http://schemas.microsoft.com/office/drawing/2014/main" id="{AB954374-3FF6-4996-9723-F8865AB36E8B}"/>
                </a:ext>
              </a:extLst>
            </p:cNvPr>
            <p:cNvGrpSpPr/>
            <p:nvPr/>
          </p:nvGrpSpPr>
          <p:grpSpPr>
            <a:xfrm>
              <a:off x="242425" y="947758"/>
              <a:ext cx="1142785" cy="152799"/>
              <a:chOff x="242425" y="947758"/>
              <a:chExt cx="1142785" cy="152799"/>
            </a:xfrm>
          </p:grpSpPr>
          <p:sp>
            <p:nvSpPr>
              <p:cNvPr id="701" name="Rectangle 700">
                <a:extLst>
                  <a:ext uri="{FF2B5EF4-FFF2-40B4-BE49-F238E27FC236}">
                    <a16:creationId xmlns:a16="http://schemas.microsoft.com/office/drawing/2014/main" id="{85C02570-A0E8-406C-81F6-86233B63C5EB}"/>
                  </a:ext>
                </a:extLst>
              </p:cNvPr>
              <p:cNvSpPr/>
              <p:nvPr/>
            </p:nvSpPr>
            <p:spPr>
              <a:xfrm>
                <a:off x="242425" y="947758"/>
                <a:ext cx="1142785" cy="152799"/>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7160" tIns="9144" rIns="45720" bIns="9144" rtlCol="0" anchor="ctr">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SIEM + Analytics</a:t>
                </a:r>
              </a:p>
            </p:txBody>
          </p:sp>
          <p:sp>
            <p:nvSpPr>
              <p:cNvPr id="706" name="Commitments_EC4D">
                <a:extLst>
                  <a:ext uri="{FF2B5EF4-FFF2-40B4-BE49-F238E27FC236}">
                    <a16:creationId xmlns:a16="http://schemas.microsoft.com/office/drawing/2014/main" id="{F245E331-CBDD-4D92-9EBA-3DCA860B6CB7}"/>
                  </a:ext>
                </a:extLst>
              </p:cNvPr>
              <p:cNvSpPr>
                <a:spLocks noChangeAspect="1" noEditPoints="1"/>
              </p:cNvSpPr>
              <p:nvPr/>
            </p:nvSpPr>
            <p:spPr bwMode="auto">
              <a:xfrm>
                <a:off x="300577" y="984946"/>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488" name="Straight Connector 487">
            <a:extLst>
              <a:ext uri="{FF2B5EF4-FFF2-40B4-BE49-F238E27FC236}">
                <a16:creationId xmlns:a16="http://schemas.microsoft.com/office/drawing/2014/main" id="{B0951EAC-74DE-4B85-8F72-62AD86F469EE}"/>
              </a:ext>
            </a:extLst>
          </p:cNvPr>
          <p:cNvCxnSpPr>
            <a:cxnSpLocks/>
          </p:cNvCxnSpPr>
          <p:nvPr/>
        </p:nvCxnSpPr>
        <p:spPr>
          <a:xfrm flipH="1">
            <a:off x="1509451" y="1903212"/>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CF5768F6-9899-448C-A1B0-E4E2263451E0}"/>
              </a:ext>
            </a:extLst>
          </p:cNvPr>
          <p:cNvCxnSpPr>
            <a:cxnSpLocks/>
          </p:cNvCxnSpPr>
          <p:nvPr/>
        </p:nvCxnSpPr>
        <p:spPr>
          <a:xfrm flipH="1">
            <a:off x="3630923" y="1907975"/>
            <a:ext cx="109721"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51" name="Rectangle 750">
            <a:hlinkClick r:id="rId46" tooltip="Azure Security Center is built into the Azure platform and provides cross-platform threat protection and detection across clouds and on-premises."/>
            <a:extLst>
              <a:ext uri="{FF2B5EF4-FFF2-40B4-BE49-F238E27FC236}">
                <a16:creationId xmlns:a16="http://schemas.microsoft.com/office/drawing/2014/main" id="{1E16E833-314E-46E5-B92E-94FDE111C82E}"/>
              </a:ext>
            </a:extLst>
          </p:cNvPr>
          <p:cNvSpPr/>
          <p:nvPr/>
        </p:nvSpPr>
        <p:spPr>
          <a:xfrm>
            <a:off x="1630119" y="797732"/>
            <a:ext cx="700073" cy="660984"/>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Center</a:t>
            </a:r>
          </a:p>
        </p:txBody>
      </p:sp>
      <p:sp>
        <p:nvSpPr>
          <p:cNvPr id="634" name="Rectangle 633">
            <a:hlinkClick r:id="rId51" tooltip="Windows Defender Advanced Threat Protection (ATP) provides powerful Windows 10 protections, Endpoint Detection and Response (EDR) across platforms (via partners), and Automated Incident Response Services"/>
            <a:extLst>
              <a:ext uri="{FF2B5EF4-FFF2-40B4-BE49-F238E27FC236}">
                <a16:creationId xmlns:a16="http://schemas.microsoft.com/office/drawing/2014/main" id="{EED52A29-2437-468C-A560-5A945304A71D}"/>
              </a:ext>
            </a:extLst>
          </p:cNvPr>
          <p:cNvSpPr/>
          <p:nvPr/>
        </p:nvSpPr>
        <p:spPr>
          <a:xfrm>
            <a:off x="2367563" y="797731"/>
            <a:ext cx="721608" cy="660984"/>
          </a:xfrm>
          <a:prstGeom prst="rect">
            <a:avLst/>
          </a:prstGeom>
          <a:solidFill>
            <a:schemeClr val="bg1"/>
          </a:solidFill>
          <a:ln w="14224" cap="flat" cmpd="sng" algn="ctr">
            <a:solidFill>
              <a:srgbClr val="0078D7"/>
            </a:solidFill>
            <a:prstDash val="solid"/>
          </a:ln>
          <a:effectLst/>
        </p:spPr>
        <p:txBody>
          <a:bodyPr lIns="18288" rIns="45720" rtlCol="0" anchor="t" anchorCtr="0">
            <a:noAutofit/>
          </a:bodyPr>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a:t>
            </a:r>
            <a:b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r>
              <a:rPr kumimoji="0" lang="en-US" sz="6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Defender</a:t>
            </a:r>
          </a:p>
          <a:p>
            <a:pPr marL="45720" marR="0" lvl="0" indent="0" algn="l" defTabSz="914400" rtl="0" eaLnBrk="1" fontAlgn="auto" latinLnBrk="0" hangingPunct="1">
              <a:lnSpc>
                <a:spcPct val="97000"/>
              </a:lnSpc>
              <a:spcBef>
                <a:spcPts val="0"/>
              </a:spcBef>
              <a:spcAft>
                <a:spcPts val="0"/>
              </a:spcAft>
              <a:buClrTx/>
              <a:buSzTx/>
              <a:buFontTx/>
              <a:buNone/>
              <a:tabLst/>
              <a:defRPr/>
            </a:pPr>
            <a:b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1" name="Rectangle 480">
            <a:hlinkClick r:id="rId52"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6E350EBE-1B22-470C-A925-AF2B0E091590}"/>
              </a:ext>
            </a:extLst>
          </p:cNvPr>
          <p:cNvSpPr/>
          <p:nvPr/>
        </p:nvSpPr>
        <p:spPr>
          <a:xfrm>
            <a:off x="3126543" y="797732"/>
            <a:ext cx="729502" cy="660984"/>
          </a:xfrm>
          <a:prstGeom prst="rect">
            <a:avLst/>
          </a:prstGeom>
          <a:solidFill>
            <a:schemeClr val="bg1"/>
          </a:solidFill>
          <a:ln w="14224" cap="flat" cmpd="sng" algn="ctr">
            <a:solidFill>
              <a:srgbClr val="EB3C00"/>
            </a:solidFill>
            <a:prstDash val="solid"/>
          </a:ln>
          <a:effectLst/>
        </p:spPr>
        <p:txBody>
          <a:bodyPr lIns="18288" rIns="18288" rtlCol="0" anchor="t" anchorCtr="0"/>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6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&amp; Compliance</a:t>
            </a:r>
          </a:p>
        </p:txBody>
      </p:sp>
      <p:sp>
        <p:nvSpPr>
          <p:cNvPr id="752" name="Rectangle 751">
            <a:hlinkClick r:id="rId20"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4005E6AA-5A4E-4347-9BE1-24C83B4AA1B3}"/>
              </a:ext>
            </a:extLst>
          </p:cNvPr>
          <p:cNvSpPr/>
          <p:nvPr/>
        </p:nvSpPr>
        <p:spPr>
          <a:xfrm>
            <a:off x="3884214" y="797732"/>
            <a:ext cx="615152" cy="660984"/>
          </a:xfrm>
          <a:prstGeom prst="rect">
            <a:avLst/>
          </a:prstGeom>
          <a:solidFill>
            <a:schemeClr val="bg1"/>
          </a:solidFill>
          <a:ln w="14224" cap="flat" cmpd="sng" algn="ctr">
            <a:solidFill>
              <a:srgbClr val="008272"/>
            </a:solidFill>
            <a:prstDash val="solid"/>
          </a:ln>
          <a:effectLst/>
        </p:spPr>
        <p:txBody>
          <a:bodyPr lIns="45720" rIns="45720" rtlCol="0" anchor="t"/>
          <a:lstStyle/>
          <a:p>
            <a:pPr marL="45720" marR="0" lvl="0" indent="0" algn="l" defTabSz="914400" rtl="0" eaLnBrk="1" fontAlgn="auto" latinLnBrk="0" hangingPunct="1">
              <a:lnSpc>
                <a:spcPct val="97000"/>
              </a:lnSpc>
              <a:spcBef>
                <a:spcPts val="0"/>
              </a:spcBef>
              <a:spcAft>
                <a:spcPts val="0"/>
              </a:spcAft>
              <a:buClrTx/>
              <a:buSzTx/>
              <a:buFontTx/>
              <a:buNone/>
              <a:tabLst/>
              <a:defRPr/>
            </a:pPr>
            <a: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a:t>
            </a:r>
          </a:p>
        </p:txBody>
      </p:sp>
      <p:cxnSp>
        <p:nvCxnSpPr>
          <p:cNvPr id="764" name="Straight Connector 763">
            <a:extLst>
              <a:ext uri="{FF2B5EF4-FFF2-40B4-BE49-F238E27FC236}">
                <a16:creationId xmlns:a16="http://schemas.microsoft.com/office/drawing/2014/main" id="{438F0C2B-657D-48FE-A066-BAF21259A1A6}"/>
              </a:ext>
            </a:extLst>
          </p:cNvPr>
          <p:cNvCxnSpPr>
            <a:cxnSpLocks/>
          </p:cNvCxnSpPr>
          <p:nvPr/>
        </p:nvCxnSpPr>
        <p:spPr>
          <a:xfrm>
            <a:off x="1263838" y="1221266"/>
            <a:ext cx="0" cy="422034"/>
          </a:xfrm>
          <a:prstGeom prst="line">
            <a:avLst/>
          </a:prstGeom>
          <a:noFill/>
          <a:ln w="38100" cap="flat" cmpd="sng" algn="ctr">
            <a:solidFill>
              <a:srgbClr val="505050"/>
            </a:solidFill>
            <a:prstDash val="solid"/>
            <a:headEnd type="none"/>
            <a:tailEnd type="none"/>
          </a:ln>
          <a:effectLst/>
        </p:spPr>
      </p:cxnSp>
      <p:grpSp>
        <p:nvGrpSpPr>
          <p:cNvPr id="83" name="Group 82">
            <a:extLst>
              <a:ext uri="{FF2B5EF4-FFF2-40B4-BE49-F238E27FC236}">
                <a16:creationId xmlns:a16="http://schemas.microsoft.com/office/drawing/2014/main" id="{2CEFB2BD-32EA-48CA-BA15-6450C54C6687}"/>
              </a:ext>
            </a:extLst>
          </p:cNvPr>
          <p:cNvGrpSpPr/>
          <p:nvPr/>
        </p:nvGrpSpPr>
        <p:grpSpPr>
          <a:xfrm>
            <a:off x="571596" y="1134422"/>
            <a:ext cx="1028375" cy="329608"/>
            <a:chOff x="598559" y="1440487"/>
            <a:chExt cx="923296" cy="329608"/>
          </a:xfrm>
        </p:grpSpPr>
        <p:sp>
          <p:nvSpPr>
            <p:cNvPr id="778" name="Rectangle 777">
              <a:hlinkClick r:id="rId37"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B8FE4AC2-177B-46A3-8B42-DC1E07DBE6DF}"/>
                </a:ext>
              </a:extLst>
            </p:cNvPr>
            <p:cNvSpPr/>
            <p:nvPr/>
          </p:nvSpPr>
          <p:spPr>
            <a:xfrm>
              <a:off x="598559" y="1440487"/>
              <a:ext cx="923296" cy="329608"/>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tIns="18288" rIns="45720" bIns="18288" rtlCol="0" anchor="ctr">
              <a:no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Cloud App </a:t>
              </a:r>
            </a:p>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a:t>
              </a:r>
              <a:endParaRPr kumimoji="0" lang="en-US" sz="85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79" name="Picture 778">
              <a:extLst>
                <a:ext uri="{FF2B5EF4-FFF2-40B4-BE49-F238E27FC236}">
                  <a16:creationId xmlns:a16="http://schemas.microsoft.com/office/drawing/2014/main" id="{7FA3CCB6-8DA6-4F52-913D-443E13247916}"/>
                </a:ext>
              </a:extLst>
            </p:cNvPr>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1129045" y="1567480"/>
              <a:ext cx="157492" cy="127696"/>
            </a:xfrm>
            <a:prstGeom prst="rect">
              <a:avLst/>
            </a:prstGeom>
            <a:noFill/>
          </p:spPr>
        </p:pic>
      </p:grpSp>
      <p:sp>
        <p:nvSpPr>
          <p:cNvPr id="699" name="Rectangle 698">
            <a:hlinkClick r:id="rId54" tooltip="The Security API for the Microsoft Graph acts as a backplane or “Bus” for security operations centers by providing a standard interface and common schema to integrate security solutions from Microsoft and partners. "/>
            <a:extLst>
              <a:ext uri="{FF2B5EF4-FFF2-40B4-BE49-F238E27FC236}">
                <a16:creationId xmlns:a16="http://schemas.microsoft.com/office/drawing/2014/main" id="{3D1449A1-1414-4DC5-AD7F-9661A545517F}"/>
              </a:ext>
            </a:extLst>
          </p:cNvPr>
          <p:cNvSpPr/>
          <p:nvPr/>
        </p:nvSpPr>
        <p:spPr>
          <a:xfrm>
            <a:off x="222239" y="1530918"/>
            <a:ext cx="4251162" cy="177480"/>
          </a:xfrm>
          <a:prstGeom prst="rect">
            <a:avLst/>
          </a:prstGeom>
          <a:solidFill>
            <a:schemeClr val="bg1">
              <a:lumMod val="95000"/>
            </a:schemeClr>
          </a:solidFill>
          <a:ln w="19050" cap="flat" cmpd="sng" algn="ctr">
            <a:solidFill>
              <a:srgbClr val="505050"/>
            </a:solidFill>
            <a:prstDash val="solid"/>
          </a:ln>
          <a:effectLst/>
        </p:spPr>
        <p:txBody>
          <a:bodyPr lIns="45720" rIns="45720" rtlCol="0" anchor="ctr"/>
          <a:lstStyle/>
          <a:p>
            <a:pPr marL="0"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Graph Security API  </a:t>
            </a:r>
            <a:r>
              <a:rPr kumimoji="0" lang="en-US" sz="900" b="0" i="1"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(Public Preview)</a:t>
            </a:r>
          </a:p>
        </p:txBody>
      </p:sp>
      <p:sp>
        <p:nvSpPr>
          <p:cNvPr id="700" name="Rectangle 699">
            <a:hlinkClick r:id="rId55" tooltip="Microsoft’s Advanced Threat Protection (ATP) capabilities provide an integrated analyst experience for investigation, response, recovery across devices, identities, and email/collaboration tools. "/>
            <a:extLst>
              <a:ext uri="{FF2B5EF4-FFF2-40B4-BE49-F238E27FC236}">
                <a16:creationId xmlns:a16="http://schemas.microsoft.com/office/drawing/2014/main" id="{1929FD48-4CEA-4294-B742-6191576E5BE8}"/>
              </a:ext>
            </a:extLst>
          </p:cNvPr>
          <p:cNvSpPr/>
          <p:nvPr/>
        </p:nvSpPr>
        <p:spPr>
          <a:xfrm>
            <a:off x="1392818" y="1192434"/>
            <a:ext cx="3102392" cy="182880"/>
          </a:xfrm>
          <a:prstGeom prst="rect">
            <a:avLst/>
          </a:prstGeom>
          <a:solidFill>
            <a:schemeClr val="bg1"/>
          </a:solidFill>
          <a:ln w="14224" cap="flat" cmpd="sng" algn="ctr">
            <a:solidFill>
              <a:schemeClr val="tx1"/>
            </a:solidFill>
            <a:prstDash val="solid"/>
          </a:ln>
          <a:effectLst/>
        </p:spPr>
        <p:txBody>
          <a:bodyPr lIns="45720" rIns="45720" rtlCol="0" anchor="ctr"/>
          <a:lstStyle/>
          <a:p>
            <a:pPr marL="858838" marR="0" lvl="0" indent="0" algn="ctr" defTabSz="914400" rtl="0" eaLnBrk="1" fontAlgn="auto" latinLnBrk="0" hangingPunct="1">
              <a:lnSpc>
                <a:spcPct val="97000"/>
              </a:lnSpc>
              <a:spcBef>
                <a:spcPts val="0"/>
              </a:spcBef>
              <a:spcAft>
                <a:spcPts val="100"/>
              </a:spcAft>
              <a:buClrTx/>
              <a:buSzTx/>
              <a:buFontTx/>
              <a:buNone/>
              <a:tabLst/>
              <a:defRPr/>
            </a:pPr>
            <a:r>
              <a:rPr kumimoji="0" lang="en-US" sz="9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Advanced Threat Protection (ATP)</a:t>
            </a:r>
          </a:p>
        </p:txBody>
      </p:sp>
      <p:sp>
        <p:nvSpPr>
          <p:cNvPr id="495" name="Rectangle 494">
            <a:hlinkClick r:id="rId56" tooltip="Each Microsoft SOC capability can integrate logs &amp; alerts with your existing SIEM."/>
            <a:extLst>
              <a:ext uri="{FF2B5EF4-FFF2-40B4-BE49-F238E27FC236}">
                <a16:creationId xmlns:a16="http://schemas.microsoft.com/office/drawing/2014/main" id="{BC60A750-F658-478B-982A-4265AA6A2925}"/>
              </a:ext>
            </a:extLst>
          </p:cNvPr>
          <p:cNvSpPr/>
          <p:nvPr/>
        </p:nvSpPr>
        <p:spPr>
          <a:xfrm>
            <a:off x="227843" y="1761555"/>
            <a:ext cx="1260045" cy="211725"/>
          </a:xfrm>
          <a:prstGeom prst="rect">
            <a:avLst/>
          </a:prstGeom>
          <a:solidFill>
            <a:srgbClr val="FFFFFF"/>
          </a:solidFill>
          <a:ln w="14224" cap="flat" cmpd="sng" algn="ctr">
            <a:solidFill>
              <a:srgbClr val="969696"/>
            </a:solidFill>
            <a:prstDash val="dash"/>
          </a:ln>
          <a:effectLst/>
        </p:spPr>
        <p:txBody>
          <a:bodyPr wrap="square" lIns="45720" tIns="45720" rIns="45720" bIns="45720" rtlCol="0" anchor="ctr">
            <a:spAutoFit/>
          </a:body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altLang="en-US" sz="800" b="1" i="0" u="none" strike="noStrike" kern="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Alert &amp; Log Integration </a:t>
            </a:r>
          </a:p>
        </p:txBody>
      </p:sp>
      <p:sp>
        <p:nvSpPr>
          <p:cNvPr id="611" name="Rectangle 610">
            <a:hlinkClick r:id="rId57" tooltip="Security Center builds recommended application whitelist policies for VMs in Azure by applying machine learning to applications running in the VM, greatly simplifying a powerful protection. "/>
            <a:extLst>
              <a:ext uri="{FF2B5EF4-FFF2-40B4-BE49-F238E27FC236}">
                <a16:creationId xmlns:a16="http://schemas.microsoft.com/office/drawing/2014/main" id="{7D1BFC5B-D8A1-42DC-A8F7-7ADA57C57181}"/>
              </a:ext>
            </a:extLst>
          </p:cNvPr>
          <p:cNvSpPr/>
          <p:nvPr/>
        </p:nvSpPr>
        <p:spPr>
          <a:xfrm>
            <a:off x="6821098" y="3139575"/>
            <a:ext cx="1325880" cy="17359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800" b="0" i="0" u="none" strike="noStrike" kern="1200" cap="none" spc="0" normalizeH="0" baseline="0" noProof="0" dirty="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Adaptive App Control</a:t>
            </a:r>
          </a:p>
        </p:txBody>
      </p:sp>
      <p:grpSp>
        <p:nvGrpSpPr>
          <p:cNvPr id="86" name="Group 85">
            <a:extLst>
              <a:ext uri="{FF2B5EF4-FFF2-40B4-BE49-F238E27FC236}">
                <a16:creationId xmlns:a16="http://schemas.microsoft.com/office/drawing/2014/main" id="{F22C07A1-3806-4AA1-AE0E-49B154EA897B}"/>
              </a:ext>
            </a:extLst>
          </p:cNvPr>
          <p:cNvGrpSpPr/>
          <p:nvPr/>
        </p:nvGrpSpPr>
        <p:grpSpPr>
          <a:xfrm>
            <a:off x="10564273" y="2261078"/>
            <a:ext cx="1334164" cy="2201825"/>
            <a:chOff x="10564273" y="2261078"/>
            <a:chExt cx="1334164" cy="2201825"/>
          </a:xfrm>
        </p:grpSpPr>
        <p:sp>
          <p:nvSpPr>
            <p:cNvPr id="398" name="Rectangle 397">
              <a:hlinkClick r:id="rId58"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38B5028E-1B95-4B9A-8F85-AED30974983A}"/>
                </a:ext>
              </a:extLst>
            </p:cNvPr>
            <p:cNvSpPr/>
            <p:nvPr/>
          </p:nvSpPr>
          <p:spPr>
            <a:xfrm>
              <a:off x="10564273" y="3171752"/>
              <a:ext cx="1295428" cy="370896"/>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Multi-Factor Authentication</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10582964" y="3262107"/>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 name="Rectangle 399">
              <a:hlinkClick r:id="rId60" tooltip="Privileged Access Management (PAM) is a component of Microsoft Identity Manager 2016 (MIM) that helps organizations restrict privileged access for on-premises Active Directory environments to mitigate unauthorized privilege escalation attacks."/>
              <a:extLst>
                <a:ext uri="{FF2B5EF4-FFF2-40B4-BE49-F238E27FC236}">
                  <a16:creationId xmlns:a16="http://schemas.microsoft.com/office/drawing/2014/main" id="{E4EED812-28BE-4FB6-BF68-510DD549BD5F}"/>
                </a:ext>
              </a:extLst>
            </p:cNvPr>
            <p:cNvSpPr/>
            <p:nvPr/>
          </p:nvSpPr>
          <p:spPr>
            <a:xfrm>
              <a:off x="10564273" y="4256985"/>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MIM PAM</a:t>
              </a:r>
            </a:p>
          </p:txBody>
        </p:sp>
        <p:sp>
          <p:nvSpPr>
            <p:cNvPr id="401" name="Freeform 113">
              <a:extLst>
                <a:ext uri="{FF2B5EF4-FFF2-40B4-BE49-F238E27FC236}">
                  <a16:creationId xmlns:a16="http://schemas.microsoft.com/office/drawing/2014/main" id="{B0B09718-D1BA-4C53-91D5-290E2D08C693}"/>
                </a:ext>
              </a:extLst>
            </p:cNvPr>
            <p:cNvSpPr>
              <a:spLocks noChangeAspect="1" noEditPoints="1"/>
            </p:cNvSpPr>
            <p:nvPr/>
          </p:nvSpPr>
          <p:spPr bwMode="black">
            <a:xfrm>
              <a:off x="10617440" y="4308458"/>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02" name="Rectangle 401">
              <a:hlinkClick r:id="rId61"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E723D4FA-8CC0-4BE4-BE34-1C668C225965}"/>
                </a:ext>
              </a:extLst>
            </p:cNvPr>
            <p:cNvSpPr/>
            <p:nvPr/>
          </p:nvSpPr>
          <p:spPr>
            <a:xfrm>
              <a:off x="10564273" y="2972649"/>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25798" y="3022782"/>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04" name="Rectangle 403">
              <a:hlinkClick r:id="rId62"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E338DB8C-FDF6-4A92-98CE-1AC7C014C8C6}"/>
                </a:ext>
              </a:extLst>
            </p:cNvPr>
            <p:cNvSpPr/>
            <p:nvPr/>
          </p:nvSpPr>
          <p:spPr>
            <a:xfrm>
              <a:off x="10564273" y="3945676"/>
              <a:ext cx="1295428" cy="31031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Hello for Business</a:t>
              </a: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6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600031" y="4045778"/>
              <a:ext cx="146721" cy="137338"/>
            </a:xfrm>
            <a:prstGeom prst="rect">
              <a:avLst/>
            </a:prstGeom>
          </p:spPr>
        </p:pic>
        <p:sp>
          <p:nvSpPr>
            <p:cNvPr id="406" name="Rectangle 405">
              <a:hlinkClick r:id="rId64"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64274" y="2302097"/>
              <a:ext cx="1293608" cy="6769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484" name="Rectangle 483">
              <a:hlinkClick r:id="rId60" tooltip="Privileged Access Management (PAM) is a component of Microsoft Identity Manager 2016 (MIM) that helps organizations restrict privileged access within an existing Active Directory environment to mitigate unauthorized privilege escalation attacks."/>
              <a:extLst>
                <a:ext uri="{FF2B5EF4-FFF2-40B4-BE49-F238E27FC236}">
                  <a16:creationId xmlns:a16="http://schemas.microsoft.com/office/drawing/2014/main" id="{0FB216A9-3129-4AEB-A2B6-3D81424FA0D1}"/>
                </a:ext>
              </a:extLst>
            </p:cNvPr>
            <p:cNvSpPr/>
            <p:nvPr/>
          </p:nvSpPr>
          <p:spPr>
            <a:xfrm>
              <a:off x="10564273" y="3739511"/>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B2C</a:t>
              </a:r>
            </a:p>
          </p:txBody>
        </p:sp>
        <p:sp>
          <p:nvSpPr>
            <p:cNvPr id="485" name="Rectangle 484">
              <a:hlinkClick r:id="rId65"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4A5A50C5-4BDD-46CD-978D-07E992BE557D}"/>
                </a:ext>
              </a:extLst>
            </p:cNvPr>
            <p:cNvSpPr/>
            <p:nvPr/>
          </p:nvSpPr>
          <p:spPr>
            <a:xfrm>
              <a:off x="10564273" y="3543194"/>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B2B</a:t>
              </a:r>
            </a:p>
          </p:txBody>
        </p:sp>
        <p:pic>
          <p:nvPicPr>
            <p:cNvPr id="460" name="Picture 459">
              <a:extLst>
                <a:ext uri="{FF2B5EF4-FFF2-40B4-BE49-F238E27FC236}">
                  <a16:creationId xmlns:a16="http://schemas.microsoft.com/office/drawing/2014/main" id="{91036D0F-8F8B-4A2C-B938-BF1EAE65158E}"/>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603951" y="2333054"/>
              <a:ext cx="168121" cy="168122"/>
            </a:xfrm>
            <a:prstGeom prst="rect">
              <a:avLst/>
            </a:prstGeom>
          </p:spPr>
        </p:pic>
        <p:pic>
          <p:nvPicPr>
            <p:cNvPr id="565" name="Picture 564">
              <a:extLst>
                <a:ext uri="{FF2B5EF4-FFF2-40B4-BE49-F238E27FC236}">
                  <a16:creationId xmlns:a16="http://schemas.microsoft.com/office/drawing/2014/main" id="{F68E4CF1-0B04-485A-867F-C93CF623FDBF}"/>
                </a:ext>
              </a:extLst>
            </p:cNvPr>
            <p:cNvPicPr>
              <a:picLocks noChangeAspect="1"/>
            </p:cNvPicPr>
            <p:nvPr/>
          </p:nvPicPr>
          <p:blipFill>
            <a:blip r:embed="rId43">
              <a:duotone>
                <a:schemeClr val="accent1">
                  <a:shade val="45000"/>
                  <a:satMod val="135000"/>
                </a:schemeClr>
                <a:prstClr val="white"/>
              </a:duotone>
              <a:lum bright="-20000" contrast="40000"/>
            </a:blip>
            <a:stretch>
              <a:fillRect/>
            </a:stretch>
          </p:blipFill>
          <p:spPr>
            <a:xfrm>
              <a:off x="10600066" y="3558263"/>
              <a:ext cx="168121" cy="168122"/>
            </a:xfrm>
            <a:prstGeom prst="rect">
              <a:avLst/>
            </a:prstGeom>
          </p:spPr>
        </p:pic>
        <p:pic>
          <p:nvPicPr>
            <p:cNvPr id="179" name="Picture 178">
              <a:extLst>
                <a:ext uri="{FF2B5EF4-FFF2-40B4-BE49-F238E27FC236}">
                  <a16:creationId xmlns:a16="http://schemas.microsoft.com/office/drawing/2014/main" id="{1EF64B4A-F196-41FE-BDC7-F0932E06A0E6}"/>
                </a:ext>
              </a:extLst>
            </p:cNvPr>
            <p:cNvPicPr>
              <a:picLocks noChangeAspect="1"/>
            </p:cNvPicPr>
            <p:nvPr/>
          </p:nvPicPr>
          <p:blipFill>
            <a:blip r:embed="rId66" cstate="print">
              <a:extLst>
                <a:ext uri="{28A0092B-C50C-407E-A947-70E740481C1C}">
                  <a14:useLocalDpi xmlns:a14="http://schemas.microsoft.com/office/drawing/2010/main" val="0"/>
                </a:ext>
              </a:extLst>
            </a:blip>
            <a:stretch>
              <a:fillRect/>
            </a:stretch>
          </p:blipFill>
          <p:spPr>
            <a:xfrm>
              <a:off x="10600031" y="3776214"/>
              <a:ext cx="168156" cy="152704"/>
            </a:xfrm>
            <a:prstGeom prst="rect">
              <a:avLst/>
            </a:prstGeom>
          </p:spPr>
        </p:pic>
        <p:sp>
          <p:nvSpPr>
            <p:cNvPr id="17" name="Rectangle 16">
              <a:extLst>
                <a:ext uri="{FF2B5EF4-FFF2-40B4-BE49-F238E27FC236}">
                  <a16:creationId xmlns:a16="http://schemas.microsoft.com/office/drawing/2014/main" id="{FE85BA3A-08CE-4426-8AF8-2592EFA76B28}"/>
                </a:ext>
              </a:extLst>
            </p:cNvPr>
            <p:cNvSpPr/>
            <p:nvPr/>
          </p:nvSpPr>
          <p:spPr>
            <a:xfrm>
              <a:off x="10724854" y="2261078"/>
              <a:ext cx="1173583" cy="6488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AD Identity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Leaked cred protection</a:t>
              </a:r>
            </a:p>
            <a:p>
              <a:pPr marL="57150" marR="0" lvl="0" indent="0" algn="l" defTabSz="914400" rtl="0" eaLnBrk="1" fontAlgn="auto" latinLnBrk="0" hangingPunct="1">
                <a:lnSpc>
                  <a:spcPct val="100000"/>
                </a:lnSpc>
                <a:spcBef>
                  <a:spcPts val="200"/>
                </a:spcBef>
                <a:spcAft>
                  <a:spcPts val="100"/>
                </a:spcAft>
                <a:buClrTx/>
                <a:buSzTx/>
                <a:buFontTx/>
                <a:buNone/>
                <a:tabLst/>
                <a:defRPr/>
              </a:pPr>
              <a:r>
                <a:rPr kumimoji="0" lang="en-US" sz="7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Behavioral Analytics</a:t>
              </a:r>
              <a:endParaRPr kumimoji="0" lang="en-US" sz="14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627" name="Group 626">
              <a:extLst>
                <a:ext uri="{FF2B5EF4-FFF2-40B4-BE49-F238E27FC236}">
                  <a16:creationId xmlns:a16="http://schemas.microsoft.com/office/drawing/2014/main" id="{42D9751D-1CB1-45F7-811D-A2A8A69DCF92}"/>
                </a:ext>
              </a:extLst>
            </p:cNvPr>
            <p:cNvGrpSpPr/>
            <p:nvPr/>
          </p:nvGrpSpPr>
          <p:grpSpPr>
            <a:xfrm>
              <a:off x="10882847" y="2889403"/>
              <a:ext cx="188672" cy="45719"/>
              <a:chOff x="6660452" y="309422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AAA8201C-436A-4215-BBE5-1705CFD68B11}"/>
              </a:ext>
            </a:extLst>
          </p:cNvPr>
          <p:cNvGrpSpPr/>
          <p:nvPr/>
        </p:nvGrpSpPr>
        <p:grpSpPr>
          <a:xfrm>
            <a:off x="4101353" y="6121074"/>
            <a:ext cx="1614698" cy="211725"/>
            <a:chOff x="3821452" y="6124342"/>
            <a:chExt cx="1614698" cy="211725"/>
          </a:xfrm>
        </p:grpSpPr>
        <p:sp>
          <p:nvSpPr>
            <p:cNvPr id="672" name="Rectangle 671">
              <a:hlinkClick r:id="rId67" tooltip="Microsoft created a threat model document for the Azure IoT reference architecture."/>
              <a:extLst>
                <a:ext uri="{FF2B5EF4-FFF2-40B4-BE49-F238E27FC236}">
                  <a16:creationId xmlns:a16="http://schemas.microsoft.com/office/drawing/2014/main" id="{85058B16-8C97-4FBE-940B-BDF1EC67352B}"/>
                </a:ext>
              </a:extLst>
            </p:cNvPr>
            <p:cNvSpPr/>
            <p:nvPr/>
          </p:nvSpPr>
          <p:spPr>
            <a:xfrm>
              <a:off x="3821452" y="6124342"/>
              <a:ext cx="1614698" cy="211725"/>
            </a:xfrm>
            <a:prstGeom prst="rect">
              <a:avLst/>
            </a:prstGeom>
            <a:noFill/>
            <a:ln w="14224">
              <a:solidFill>
                <a:schemeClr val="accent4"/>
              </a:solidFill>
            </a:ln>
          </p:spPr>
          <p:txBody>
            <a:bodyPr wrap="square" rIns="45720">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Architecture</a:t>
              </a:r>
              <a:endParaRPr kumimoji="0" 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3" name="Graphic 2" descr="Document">
              <a:extLst>
                <a:ext uri="{FF2B5EF4-FFF2-40B4-BE49-F238E27FC236}">
                  <a16:creationId xmlns:a16="http://schemas.microsoft.com/office/drawing/2014/main" id="{77A83CA8-76E5-4FDB-A79D-EC6D28B0C9AC}"/>
                </a:ext>
              </a:extLst>
            </p:cNvPr>
            <p:cNvPicPr>
              <a:picLocks noChangeAspect="1"/>
            </p:cNvPicPr>
            <p:nvPr/>
          </p:nvPicPr>
          <p:blipFill>
            <a:blip r:embed="rId68" cstate="print">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3844728" y="6160357"/>
              <a:ext cx="146611" cy="146611"/>
            </a:xfrm>
            <a:prstGeom prst="rect">
              <a:avLst/>
            </a:prstGeom>
          </p:spPr>
        </p:pic>
      </p:grpSp>
      <p:grpSp>
        <p:nvGrpSpPr>
          <p:cNvPr id="2" name="Group 1">
            <a:extLst>
              <a:ext uri="{FF2B5EF4-FFF2-40B4-BE49-F238E27FC236}">
                <a16:creationId xmlns:a16="http://schemas.microsoft.com/office/drawing/2014/main" id="{CF9CE92E-161D-4366-A754-11556B414F24}"/>
              </a:ext>
            </a:extLst>
          </p:cNvPr>
          <p:cNvGrpSpPr/>
          <p:nvPr/>
        </p:nvGrpSpPr>
        <p:grpSpPr>
          <a:xfrm>
            <a:off x="4101353" y="5846778"/>
            <a:ext cx="1614698" cy="211725"/>
            <a:chOff x="3821452" y="5850046"/>
            <a:chExt cx="1614698" cy="211725"/>
          </a:xfrm>
        </p:grpSpPr>
        <p:sp>
          <p:nvSpPr>
            <p:cNvPr id="707" name="Rectangle 706">
              <a:hlinkClick r:id="rId70" tooltip="Microsoft contributed significantly to the IoT Security Maturity Model, which enables Internet of Things (IoT) providers to invest in the right level of security mechanisms to meet their requirements. "/>
              <a:extLst>
                <a:ext uri="{FF2B5EF4-FFF2-40B4-BE49-F238E27FC236}">
                  <a16:creationId xmlns:a16="http://schemas.microsoft.com/office/drawing/2014/main" id="{2B85B57C-95D0-4F1D-A6DA-D43910617F90}"/>
                </a:ext>
              </a:extLst>
            </p:cNvPr>
            <p:cNvSpPr/>
            <p:nvPr/>
          </p:nvSpPr>
          <p:spPr>
            <a:xfrm>
              <a:off x="3821452" y="5850046"/>
              <a:ext cx="1614698" cy="211725"/>
            </a:xfrm>
            <a:prstGeom prst="rect">
              <a:avLst/>
            </a:prstGeom>
            <a:noFill/>
            <a:ln w="14224">
              <a:solidFill>
                <a:schemeClr val="accent4"/>
              </a:solidFill>
            </a:ln>
          </p:spPr>
          <p:txBody>
            <a:bodyPr wrap="square" rIns="45720">
              <a:spAutoFit/>
            </a:bodyPr>
            <a:lstStyle/>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IoT Security Maturity Model</a:t>
              </a:r>
            </a:p>
          </p:txBody>
        </p:sp>
        <p:pic>
          <p:nvPicPr>
            <p:cNvPr id="465" name="Graphic 464" descr="Document">
              <a:extLst>
                <a:ext uri="{FF2B5EF4-FFF2-40B4-BE49-F238E27FC236}">
                  <a16:creationId xmlns:a16="http://schemas.microsoft.com/office/drawing/2014/main" id="{625FA750-873F-49CC-A4C2-EA72A4C64125}"/>
                </a:ext>
              </a:extLst>
            </p:cNvPr>
            <p:cNvPicPr>
              <a:picLocks noChangeAspect="1"/>
            </p:cNvPicPr>
            <p:nvPr/>
          </p:nvPicPr>
          <p:blipFill>
            <a:blip r:embed="rId68" cstate="print">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3848836" y="5879991"/>
              <a:ext cx="146611" cy="146611"/>
            </a:xfrm>
            <a:prstGeom prst="rect">
              <a:avLst/>
            </a:prstGeom>
          </p:spPr>
        </p:pic>
      </p:grpSp>
      <p:pic>
        <p:nvPicPr>
          <p:cNvPr id="552" name="Picture 551">
            <a:extLst>
              <a:ext uri="{FF2B5EF4-FFF2-40B4-BE49-F238E27FC236}">
                <a16:creationId xmlns:a16="http://schemas.microsoft.com/office/drawing/2014/main" id="{733376D1-A1C3-41C8-B2EB-BC20A0B94676}"/>
              </a:ext>
            </a:extLst>
          </p:cNvPr>
          <p:cNvPicPr>
            <a:picLocks noChangeAspect="1"/>
          </p:cNvPicPr>
          <p:nvPr/>
        </p:nvPicPr>
        <p:blipFill>
          <a:blip r:embed="rId44"/>
          <a:stretch>
            <a:fillRect/>
          </a:stretch>
        </p:blipFill>
        <p:spPr>
          <a:xfrm>
            <a:off x="3990546" y="997238"/>
            <a:ext cx="155187" cy="103458"/>
          </a:xfrm>
          <a:prstGeom prst="rect">
            <a:avLst/>
          </a:prstGeom>
        </p:spPr>
      </p:pic>
      <p:grpSp>
        <p:nvGrpSpPr>
          <p:cNvPr id="31" name="Group 30">
            <a:extLst>
              <a:ext uri="{FF2B5EF4-FFF2-40B4-BE49-F238E27FC236}">
                <a16:creationId xmlns:a16="http://schemas.microsoft.com/office/drawing/2014/main" id="{37EB6364-F148-420D-97C3-AE6E4D78B812}"/>
              </a:ext>
            </a:extLst>
          </p:cNvPr>
          <p:cNvGrpSpPr/>
          <p:nvPr/>
        </p:nvGrpSpPr>
        <p:grpSpPr>
          <a:xfrm>
            <a:off x="3154581" y="5854485"/>
            <a:ext cx="852881" cy="476718"/>
            <a:chOff x="3154581" y="5854485"/>
            <a:chExt cx="852881" cy="476718"/>
          </a:xfrm>
        </p:grpSpPr>
        <p:sp>
          <p:nvSpPr>
            <p:cNvPr id="482" name="Rectangle 481">
              <a:hlinkClick r:id="rId71"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54485"/>
              <a:ext cx="852881" cy="47671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b">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3358235" y="5883383"/>
              <a:ext cx="411994" cy="271762"/>
            </a:xfrm>
            <a:prstGeom prst="rect">
              <a:avLst/>
            </a:prstGeom>
          </p:spPr>
        </p:pic>
      </p:grpSp>
      <p:grpSp>
        <p:nvGrpSpPr>
          <p:cNvPr id="26" name="Group 25">
            <a:extLst>
              <a:ext uri="{FF2B5EF4-FFF2-40B4-BE49-F238E27FC236}">
                <a16:creationId xmlns:a16="http://schemas.microsoft.com/office/drawing/2014/main" id="{D81733F3-308A-4011-83CC-E11DDFC07AA1}"/>
              </a:ext>
            </a:extLst>
          </p:cNvPr>
          <p:cNvGrpSpPr/>
          <p:nvPr/>
        </p:nvGrpSpPr>
        <p:grpSpPr>
          <a:xfrm>
            <a:off x="8687080" y="2519843"/>
            <a:ext cx="1319399" cy="1638528"/>
            <a:chOff x="8692376" y="2865441"/>
            <a:chExt cx="1319399" cy="1638528"/>
          </a:xfrm>
        </p:grpSpPr>
        <p:sp>
          <p:nvSpPr>
            <p:cNvPr id="421" name="Rectangle 420">
              <a:hlinkClick r:id="rId73"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5433BD75-C281-4997-B1A7-DB627D6ED15C}"/>
                </a:ext>
              </a:extLst>
            </p:cNvPr>
            <p:cNvSpPr/>
            <p:nvPr/>
          </p:nvSpPr>
          <p:spPr>
            <a:xfrm>
              <a:off x="8692376" y="2865441"/>
              <a:ext cx="1316736" cy="163852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Information Protection (AIP)</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Discover</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Classify</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Protect</a:t>
              </a:r>
            </a:p>
            <a:p>
              <a:pPr marL="169863" marR="0" lvl="0" indent="0" algn="l" defTabSz="914400" rtl="0" eaLnBrk="1" fontAlgn="auto" latinLnBrk="0" hangingPunct="1">
                <a:lnSpc>
                  <a:spcPct val="97000"/>
                </a:lnSpc>
                <a:spcBef>
                  <a:spcPts val="0"/>
                </a:spcBef>
                <a:spcAft>
                  <a:spcPts val="300"/>
                </a:spcAft>
                <a:buClrTx/>
                <a:buSzTx/>
                <a:buFontTx/>
                <a:buNone/>
                <a:tabLst/>
                <a:defRPr/>
              </a:pPr>
              <a:r>
                <a:rPr kumimoji="0" lang="en-US" sz="8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Monitor</a:t>
              </a:r>
            </a:p>
          </p:txBody>
        </p:sp>
        <p:sp>
          <p:nvSpPr>
            <p:cNvPr id="422" name="Rectangle 421">
              <a:hlinkClick r:id="rId74"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8C9856C9-6AC4-4598-9C4B-1356F464227D}"/>
                </a:ext>
              </a:extLst>
            </p:cNvPr>
            <p:cNvSpPr/>
            <p:nvPr/>
          </p:nvSpPr>
          <p:spPr>
            <a:xfrm>
              <a:off x="8745416" y="3835416"/>
              <a:ext cx="1266359" cy="13804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1"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Hold Your Own Key (HYOK)</a:t>
              </a:r>
            </a:p>
          </p:txBody>
        </p:sp>
        <p:grpSp>
          <p:nvGrpSpPr>
            <p:cNvPr id="432" name="Group 431">
              <a:extLst>
                <a:ext uri="{FF2B5EF4-FFF2-40B4-BE49-F238E27FC236}">
                  <a16:creationId xmlns:a16="http://schemas.microsoft.com/office/drawing/2014/main" id="{7B62BA9A-C2B8-466F-AC5A-2405D3F4A975}"/>
                </a:ext>
              </a:extLst>
            </p:cNvPr>
            <p:cNvGrpSpPr/>
            <p:nvPr/>
          </p:nvGrpSpPr>
          <p:grpSpPr>
            <a:xfrm>
              <a:off x="8905814" y="4263355"/>
              <a:ext cx="1017768" cy="174551"/>
              <a:chOff x="10868759" y="4110794"/>
              <a:chExt cx="1017768" cy="174551"/>
            </a:xfrm>
          </p:grpSpPr>
          <p:grpSp>
            <p:nvGrpSpPr>
              <p:cNvPr id="433" name="Group 432">
                <a:extLst>
                  <a:ext uri="{FF2B5EF4-FFF2-40B4-BE49-F238E27FC236}">
                    <a16:creationId xmlns:a16="http://schemas.microsoft.com/office/drawing/2014/main" id="{6F5BC5E6-281E-4A9E-8589-D48016C77860}"/>
                  </a:ext>
                </a:extLst>
              </p:cNvPr>
              <p:cNvGrpSpPr/>
              <p:nvPr/>
            </p:nvGrpSpPr>
            <p:grpSpPr>
              <a:xfrm>
                <a:off x="10868759" y="4110794"/>
                <a:ext cx="1017768" cy="167627"/>
                <a:chOff x="76401" y="2964205"/>
                <a:chExt cx="2261795" cy="372519"/>
              </a:xfrm>
            </p:grpSpPr>
            <p:grpSp>
              <p:nvGrpSpPr>
                <p:cNvPr id="446" name="Group 445">
                  <a:extLst>
                    <a:ext uri="{FF2B5EF4-FFF2-40B4-BE49-F238E27FC236}">
                      <a16:creationId xmlns:a16="http://schemas.microsoft.com/office/drawing/2014/main" id="{2CBA006F-771A-41E9-A1BF-CADDEDD46184}"/>
                    </a:ext>
                  </a:extLst>
                </p:cNvPr>
                <p:cNvGrpSpPr/>
                <p:nvPr/>
              </p:nvGrpSpPr>
              <p:grpSpPr>
                <a:xfrm>
                  <a:off x="76401" y="2964205"/>
                  <a:ext cx="1599838" cy="372519"/>
                  <a:chOff x="76401" y="2964205"/>
                  <a:chExt cx="1599838" cy="372519"/>
                </a:xfrm>
              </p:grpSpPr>
              <p:pic>
                <p:nvPicPr>
                  <p:cNvPr id="452" name="Picture 451">
                    <a:hlinkClick r:id="rId75"/>
                    <a:extLst>
                      <a:ext uri="{FF2B5EF4-FFF2-40B4-BE49-F238E27FC236}">
                        <a16:creationId xmlns:a16="http://schemas.microsoft.com/office/drawing/2014/main" id="{9B5DA2BC-5E6B-4924-B13B-C44B10A0C423}"/>
                      </a:ext>
                    </a:extLst>
                  </p:cNvPr>
                  <p:cNvPicPr>
                    <a:picLocks noChangeAspect="1"/>
                  </p:cNvPicPr>
                  <p:nvPr/>
                </p:nvPicPr>
                <p:blipFill>
                  <a:blip r:embed="rId76" cstate="print">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53" name="Group 452">
                    <a:extLst>
                      <a:ext uri="{FF2B5EF4-FFF2-40B4-BE49-F238E27FC236}">
                        <a16:creationId xmlns:a16="http://schemas.microsoft.com/office/drawing/2014/main" id="{5F4997BA-3228-4E5A-95E0-6E4D019E3C85}"/>
                      </a:ext>
                    </a:extLst>
                  </p:cNvPr>
                  <p:cNvGrpSpPr/>
                  <p:nvPr/>
                </p:nvGrpSpPr>
                <p:grpSpPr>
                  <a:xfrm>
                    <a:off x="76401" y="2964205"/>
                    <a:ext cx="1257382" cy="372519"/>
                    <a:chOff x="12053139" y="7366546"/>
                    <a:chExt cx="1934324" cy="573074"/>
                  </a:xfrm>
                </p:grpSpPr>
                <p:pic>
                  <p:nvPicPr>
                    <p:cNvPr id="454" name="Picture 453">
                      <a:extLst>
                        <a:ext uri="{FF2B5EF4-FFF2-40B4-BE49-F238E27FC236}">
                          <a16:creationId xmlns:a16="http://schemas.microsoft.com/office/drawing/2014/main" id="{89248059-081C-47AA-8162-654C2BBC01E3}"/>
                        </a:ext>
                      </a:extLst>
                    </p:cNvPr>
                    <p:cNvPicPr>
                      <a:picLocks noChangeAspect="1"/>
                    </p:cNvPicPr>
                    <p:nvPr/>
                  </p:nvPicPr>
                  <p:blipFill rotWithShape="1">
                    <a:blip r:embed="rId77" cstate="print">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455" name="Picture 454">
                      <a:extLst>
                        <a:ext uri="{FF2B5EF4-FFF2-40B4-BE49-F238E27FC236}">
                          <a16:creationId xmlns:a16="http://schemas.microsoft.com/office/drawing/2014/main" id="{0AD8D0F1-2C7A-4DD5-B853-697A88B46170}"/>
                        </a:ext>
                      </a:extLst>
                    </p:cNvPr>
                    <p:cNvPicPr>
                      <a:picLocks noChangeAspect="1"/>
                    </p:cNvPicPr>
                    <p:nvPr/>
                  </p:nvPicPr>
                  <p:blipFill rotWithShape="1">
                    <a:blip r:embed="rId78" cstate="print">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456" name="Picture 455">
                      <a:extLst>
                        <a:ext uri="{FF2B5EF4-FFF2-40B4-BE49-F238E27FC236}">
                          <a16:creationId xmlns:a16="http://schemas.microsoft.com/office/drawing/2014/main" id="{36A4A438-160C-4F57-ABA9-2D5277CAC7C4}"/>
                        </a:ext>
                      </a:extLst>
                    </p:cNvPr>
                    <p:cNvPicPr>
                      <a:picLocks noChangeAspect="1"/>
                    </p:cNvPicPr>
                    <p:nvPr/>
                  </p:nvPicPr>
                  <p:blipFill rotWithShape="1">
                    <a:blip r:embed="rId79" cstate="print">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457" name="Picture 456">
                      <a:extLst>
                        <a:ext uri="{FF2B5EF4-FFF2-40B4-BE49-F238E27FC236}">
                          <a16:creationId xmlns:a16="http://schemas.microsoft.com/office/drawing/2014/main" id="{A6766CD1-9925-4BDB-9177-72632E700609}"/>
                        </a:ext>
                      </a:extLst>
                    </p:cNvPr>
                    <p:cNvPicPr>
                      <a:picLocks noChangeAspect="1"/>
                    </p:cNvPicPr>
                    <p:nvPr/>
                  </p:nvPicPr>
                  <p:blipFill rotWithShape="1">
                    <a:blip r:embed="rId80" cstate="print">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447" name="Group 446">
                  <a:extLst>
                    <a:ext uri="{FF2B5EF4-FFF2-40B4-BE49-F238E27FC236}">
                      <a16:creationId xmlns:a16="http://schemas.microsoft.com/office/drawing/2014/main" id="{104D35B4-C2D2-49D3-8CB3-68B45CFFB695}"/>
                    </a:ext>
                  </a:extLst>
                </p:cNvPr>
                <p:cNvGrpSpPr/>
                <p:nvPr/>
              </p:nvGrpSpPr>
              <p:grpSpPr>
                <a:xfrm>
                  <a:off x="2008682" y="3185912"/>
                  <a:ext cx="329514" cy="79848"/>
                  <a:chOff x="6660452" y="3094221"/>
                  <a:chExt cx="188672" cy="45719"/>
                </a:xfrm>
              </p:grpSpPr>
              <p:sp>
                <p:nvSpPr>
                  <p:cNvPr id="449" name="Oval 448">
                    <a:extLst>
                      <a:ext uri="{FF2B5EF4-FFF2-40B4-BE49-F238E27FC236}">
                        <a16:creationId xmlns:a16="http://schemas.microsoft.com/office/drawing/2014/main" id="{33F80069-EC6E-4F77-9D72-901E08D647DE}"/>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0" name="Oval 449">
                    <a:extLst>
                      <a:ext uri="{FF2B5EF4-FFF2-40B4-BE49-F238E27FC236}">
                        <a16:creationId xmlns:a16="http://schemas.microsoft.com/office/drawing/2014/main" id="{C985AB52-3E16-4370-BECF-111FCC991737}"/>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1" name="Oval 450">
                    <a:extLst>
                      <a:ext uri="{FF2B5EF4-FFF2-40B4-BE49-F238E27FC236}">
                        <a16:creationId xmlns:a16="http://schemas.microsoft.com/office/drawing/2014/main" id="{F7719C2D-BCC3-4AD3-95FE-35E45ACF557C}"/>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r" defTabSz="932293" rtl="0" eaLnBrk="1" fontAlgn="base" latinLnBrk="0" hangingPunct="1">
                      <a:lnSpc>
                        <a:spcPct val="90000"/>
                      </a:lnSpc>
                      <a:spcBef>
                        <a:spcPct val="0"/>
                      </a:spcBef>
                      <a:spcAft>
                        <a:spcPct val="0"/>
                      </a:spcAft>
                      <a:buClrTx/>
                      <a:buSzTx/>
                      <a:buFontTx/>
                      <a:buNone/>
                      <a:tabLst/>
                      <a:defRPr/>
                    </a:pPr>
                    <a:endParaRPr kumimoji="0" lang="en-US" sz="36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pic>
              <p:nvPicPr>
                <p:cNvPr id="448" name="Picture 447">
                  <a:hlinkClick r:id="rId81"/>
                  <a:extLst>
                    <a:ext uri="{FF2B5EF4-FFF2-40B4-BE49-F238E27FC236}">
                      <a16:creationId xmlns:a16="http://schemas.microsoft.com/office/drawing/2014/main" id="{17166133-804B-46FE-904C-E72A5D9469CE}"/>
                    </a:ext>
                  </a:extLst>
                </p:cNvPr>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34" name="Group 433">
                <a:extLst>
                  <a:ext uri="{FF2B5EF4-FFF2-40B4-BE49-F238E27FC236}">
                    <a16:creationId xmlns:a16="http://schemas.microsoft.com/office/drawing/2014/main" id="{E95B28E2-BAB3-429C-A188-14DD468744B0}"/>
                  </a:ext>
                </a:extLst>
              </p:cNvPr>
              <p:cNvGrpSpPr/>
              <p:nvPr/>
            </p:nvGrpSpPr>
            <p:grpSpPr bwMode="black">
              <a:xfrm>
                <a:off x="11508873" y="4239626"/>
                <a:ext cx="75077" cy="45719"/>
                <a:chOff x="10387012" y="4179358"/>
                <a:chExt cx="974726" cy="593725"/>
              </a:xfrm>
              <a:solidFill>
                <a:schemeClr val="tx1"/>
              </a:solidFill>
            </p:grpSpPr>
            <p:sp>
              <p:nvSpPr>
                <p:cNvPr id="441" name="Freeform 26">
                  <a:extLst>
                    <a:ext uri="{FF2B5EF4-FFF2-40B4-BE49-F238E27FC236}">
                      <a16:creationId xmlns:a16="http://schemas.microsoft.com/office/drawing/2014/main" id="{EC75553C-B756-47E1-BFC7-6827656FB68B}"/>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42" name="Freeform 27">
                  <a:extLst>
                    <a:ext uri="{FF2B5EF4-FFF2-40B4-BE49-F238E27FC236}">
                      <a16:creationId xmlns:a16="http://schemas.microsoft.com/office/drawing/2014/main" id="{14B79CD0-3A15-4982-9EBD-6B1E6E369F4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43" name="Freeform 28">
                  <a:extLst>
                    <a:ext uri="{FF2B5EF4-FFF2-40B4-BE49-F238E27FC236}">
                      <a16:creationId xmlns:a16="http://schemas.microsoft.com/office/drawing/2014/main" id="{42B65D42-81D3-4669-BECF-B3386D3DA5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44" name="Freeform 29">
                  <a:extLst>
                    <a:ext uri="{FF2B5EF4-FFF2-40B4-BE49-F238E27FC236}">
                      <a16:creationId xmlns:a16="http://schemas.microsoft.com/office/drawing/2014/main" id="{DB116D4F-A86B-4238-A9C6-5747C05B43A9}"/>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45" name="Freeform 30">
                  <a:extLst>
                    <a:ext uri="{FF2B5EF4-FFF2-40B4-BE49-F238E27FC236}">
                      <a16:creationId xmlns:a16="http://schemas.microsoft.com/office/drawing/2014/main" id="{1B7386EC-1A9E-4A3C-857A-977B4152CAF6}"/>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nvGrpSpPr>
              <p:cNvPr id="435" name="Group 434">
                <a:extLst>
                  <a:ext uri="{FF2B5EF4-FFF2-40B4-BE49-F238E27FC236}">
                    <a16:creationId xmlns:a16="http://schemas.microsoft.com/office/drawing/2014/main" id="{72360254-D815-4DD5-B20F-FBFBC4360B1B}"/>
                  </a:ext>
                </a:extLst>
              </p:cNvPr>
              <p:cNvGrpSpPr/>
              <p:nvPr/>
            </p:nvGrpSpPr>
            <p:grpSpPr bwMode="black">
              <a:xfrm>
                <a:off x="11638296" y="4235799"/>
                <a:ext cx="75077" cy="45719"/>
                <a:chOff x="10387012" y="4179358"/>
                <a:chExt cx="974726" cy="593725"/>
              </a:xfrm>
              <a:solidFill>
                <a:schemeClr val="tx1"/>
              </a:solidFill>
            </p:grpSpPr>
            <p:sp>
              <p:nvSpPr>
                <p:cNvPr id="436" name="Freeform 26">
                  <a:extLst>
                    <a:ext uri="{FF2B5EF4-FFF2-40B4-BE49-F238E27FC236}">
                      <a16:creationId xmlns:a16="http://schemas.microsoft.com/office/drawing/2014/main" id="{43E971B2-CE20-4717-8338-630B5AEFD172}"/>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37" name="Freeform 27">
                  <a:extLst>
                    <a:ext uri="{FF2B5EF4-FFF2-40B4-BE49-F238E27FC236}">
                      <a16:creationId xmlns:a16="http://schemas.microsoft.com/office/drawing/2014/main" id="{B28FF8D2-0B63-439A-8561-1E73359FFAF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38" name="Freeform 28">
                  <a:extLst>
                    <a:ext uri="{FF2B5EF4-FFF2-40B4-BE49-F238E27FC236}">
                      <a16:creationId xmlns:a16="http://schemas.microsoft.com/office/drawing/2014/main" id="{7F39FA69-9BBD-4E6E-9C6B-D645FC47E99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39" name="Freeform 29">
                  <a:extLst>
                    <a:ext uri="{FF2B5EF4-FFF2-40B4-BE49-F238E27FC236}">
                      <a16:creationId xmlns:a16="http://schemas.microsoft.com/office/drawing/2014/main" id="{220EDCF2-4BE6-45F2-907F-D02824DD316C}"/>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40" name="Freeform 30">
                  <a:extLst>
                    <a:ext uri="{FF2B5EF4-FFF2-40B4-BE49-F238E27FC236}">
                      <a16:creationId xmlns:a16="http://schemas.microsoft.com/office/drawing/2014/main" id="{E2431020-1C4F-4634-A60A-4117FAA6308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grpSp>
        <p:sp>
          <p:nvSpPr>
            <p:cNvPr id="629" name="Rectangle 628">
              <a:hlinkClick r:id="rId83"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2E6CEE05-2201-4A3C-9D7B-1970B43F4F10}"/>
                </a:ext>
              </a:extLst>
            </p:cNvPr>
            <p:cNvSpPr/>
            <p:nvPr/>
          </p:nvSpPr>
          <p:spPr>
            <a:xfrm>
              <a:off x="8813865" y="4045216"/>
              <a:ext cx="1195104" cy="17204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AIP Scanner</a:t>
              </a:r>
            </a:p>
          </p:txBody>
        </p:sp>
      </p:grpSp>
      <p:sp>
        <p:nvSpPr>
          <p:cNvPr id="480" name="Freeform 27">
            <a:extLst>
              <a:ext uri="{FF2B5EF4-FFF2-40B4-BE49-F238E27FC236}">
                <a16:creationId xmlns:a16="http://schemas.microsoft.com/office/drawing/2014/main" id="{E2FE455C-513A-4DC1-9436-A1EF0DAD7F67}"/>
              </a:ext>
            </a:extLst>
          </p:cNvPr>
          <p:cNvSpPr>
            <a:spLocks/>
          </p:cNvSpPr>
          <p:nvPr/>
        </p:nvSpPr>
        <p:spPr bwMode="auto">
          <a:xfrm>
            <a:off x="1589667" y="4312946"/>
            <a:ext cx="68905" cy="65866"/>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749" name="Connector: Elbow 748">
            <a:extLst>
              <a:ext uri="{FF2B5EF4-FFF2-40B4-BE49-F238E27FC236}">
                <a16:creationId xmlns:a16="http://schemas.microsoft.com/office/drawing/2014/main" id="{1BD36714-AEC1-4C14-9E12-3A09CE1F98E5}"/>
              </a:ext>
            </a:extLst>
          </p:cNvPr>
          <p:cNvCxnSpPr>
            <a:cxnSpLocks/>
            <a:endCxn id="622" idx="3"/>
          </p:cNvCxnSpPr>
          <p:nvPr/>
        </p:nvCxnSpPr>
        <p:spPr>
          <a:xfrm rot="10800000" flipV="1">
            <a:off x="1796489" y="2862575"/>
            <a:ext cx="685983" cy="2082344"/>
          </a:xfrm>
          <a:prstGeom prst="bentConnector3">
            <a:avLst>
              <a:gd name="adj1" fmla="val 68514"/>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a:extLst>
              <a:ext uri="{FF2B5EF4-FFF2-40B4-BE49-F238E27FC236}">
                <a16:creationId xmlns:a16="http://schemas.microsoft.com/office/drawing/2014/main" id="{F2AE5143-3F7D-48E1-97B1-C4610099C350}"/>
              </a:ext>
            </a:extLst>
          </p:cNvPr>
          <p:cNvGrpSpPr/>
          <p:nvPr/>
        </p:nvGrpSpPr>
        <p:grpSpPr>
          <a:xfrm>
            <a:off x="6646548" y="3493510"/>
            <a:ext cx="1507613" cy="2626000"/>
            <a:chOff x="6646548" y="3493510"/>
            <a:chExt cx="1507613" cy="2626000"/>
          </a:xfrm>
        </p:grpSpPr>
        <p:sp>
          <p:nvSpPr>
            <p:cNvPr id="98" name="Rectangle 97">
              <a:hlinkClick r:id="rId84"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A3B8550D-2DB7-40D7-B7D2-21A4CAD5C8EC}"/>
                </a:ext>
              </a:extLst>
            </p:cNvPr>
            <p:cNvSpPr/>
            <p:nvPr/>
          </p:nvSpPr>
          <p:spPr>
            <a:xfrm>
              <a:off x="6824319" y="3771046"/>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85" cstate="print">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100" name="Rectangle 99">
              <a:hlinkClick r:id="rId86" tooltip="A network security group (NSG) provides access control list (ACL) rules to allow or deny network traffic. Application security groups significantly simplify network security by grouping virtual machines and assigning policies to them (vs. explicit IPs). "/>
              <a:extLst>
                <a:ext uri="{FF2B5EF4-FFF2-40B4-BE49-F238E27FC236}">
                  <a16:creationId xmlns:a16="http://schemas.microsoft.com/office/drawing/2014/main" id="{02997D06-1450-4E50-80CD-7FE91A9446C9}"/>
                </a:ext>
              </a:extLst>
            </p:cNvPr>
            <p:cNvSpPr/>
            <p:nvPr/>
          </p:nvSpPr>
          <p:spPr>
            <a:xfrm>
              <a:off x="6824319" y="4430016"/>
              <a:ext cx="1328356" cy="32225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750" b="0" i="0" u="none" strike="noStrike" kern="1200" cap="none" spc="0" normalizeH="0" baseline="0" noProof="0" dirty="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Application &amp; Network Security Groups</a:t>
              </a:r>
            </a:p>
          </p:txBody>
        </p:sp>
        <p:sp>
          <p:nvSpPr>
            <p:cNvPr id="103" name="Rectangle 102">
              <a:hlinkClick r:id="rId87"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93288A76-0F88-4155-A0C4-1009831C3593}"/>
                </a:ext>
              </a:extLst>
            </p:cNvPr>
            <p:cNvSpPr/>
            <p:nvPr/>
          </p:nvSpPr>
          <p:spPr>
            <a:xfrm>
              <a:off x="6824319" y="3990703"/>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WAF</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8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58547" y="4030152"/>
              <a:ext cx="168314" cy="165488"/>
            </a:xfrm>
            <a:prstGeom prst="rect">
              <a:avLst/>
            </a:prstGeom>
          </p:spPr>
        </p:pic>
        <p:sp>
          <p:nvSpPr>
            <p:cNvPr id="105" name="Rectangle 104">
              <a:hlinkClick r:id="rId89" tooltip="Azure includes real-time malware protection with advanced technology (including applied machine learning on clients and in the cloud) used in the antimalware component of Windows Defender ATP"/>
              <a:extLst>
                <a:ext uri="{FF2B5EF4-FFF2-40B4-BE49-F238E27FC236}">
                  <a16:creationId xmlns:a16="http://schemas.microsoft.com/office/drawing/2014/main" id="{7168FD92-C0D5-4B85-9D31-3BF1F2F138EE}"/>
                </a:ext>
              </a:extLst>
            </p:cNvPr>
            <p:cNvSpPr/>
            <p:nvPr/>
          </p:nvSpPr>
          <p:spPr>
            <a:xfrm>
              <a:off x="6824319" y="4210360"/>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Antimalware</a:t>
              </a:r>
            </a:p>
          </p:txBody>
        </p:sp>
        <p:grpSp>
          <p:nvGrpSpPr>
            <p:cNvPr id="106" name="Group 105">
              <a:extLst>
                <a:ext uri="{FF2B5EF4-FFF2-40B4-BE49-F238E27FC236}">
                  <a16:creationId xmlns:a16="http://schemas.microsoft.com/office/drawing/2014/main" id="{EE647438-C196-4974-A91D-CFA8079699F1}"/>
                </a:ext>
              </a:extLst>
            </p:cNvPr>
            <p:cNvGrpSpPr/>
            <p:nvPr/>
          </p:nvGrpSpPr>
          <p:grpSpPr>
            <a:xfrm>
              <a:off x="6870812" y="4246340"/>
              <a:ext cx="143785" cy="139115"/>
              <a:chOff x="7418198" y="4292156"/>
              <a:chExt cx="173353" cy="167723"/>
            </a:xfrm>
          </p:grpSpPr>
          <p:sp>
            <p:nvSpPr>
              <p:cNvPr id="108" name="Rectangle: Rounded Corners 107">
                <a:extLst>
                  <a:ext uri="{FF2B5EF4-FFF2-40B4-BE49-F238E27FC236}">
                    <a16:creationId xmlns:a16="http://schemas.microsoft.com/office/drawing/2014/main" id="{B4DCD47C-0D64-4E6D-813C-693813D978E3}"/>
                  </a:ext>
                </a:extLst>
              </p:cNvPr>
              <p:cNvSpPr/>
              <p:nvPr/>
            </p:nvSpPr>
            <p:spPr>
              <a:xfrm>
                <a:off x="7418198" y="4292156"/>
                <a:ext cx="173353" cy="167723"/>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9" name="Picture 108">
                <a:extLst>
                  <a:ext uri="{FF2B5EF4-FFF2-40B4-BE49-F238E27FC236}">
                    <a16:creationId xmlns:a16="http://schemas.microsoft.com/office/drawing/2014/main" id="{59D06D6E-4995-4C86-A622-DEC8F06A0051}"/>
                  </a:ext>
                </a:extLst>
              </p:cNvPr>
              <p:cNvPicPr>
                <a:picLocks noChangeAspect="1"/>
              </p:cNvPicPr>
              <p:nvPr/>
            </p:nvPicPr>
            <p:blipFill>
              <a:blip r:embed="rId90" cstate="print">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91">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131" name="Rectangle 130">
              <a:hlinkClick r:id="rId92" tooltip="In additional to encryption of all disks in the Azure fabric, you can also encrypt storage blobs, Windows VM disks, and Linux VM Disks"/>
              <a:extLst>
                <a:ext uri="{FF2B5EF4-FFF2-40B4-BE49-F238E27FC236}">
                  <a16:creationId xmlns:a16="http://schemas.microsoft.com/office/drawing/2014/main" id="{6C661EED-3EAF-4976-9C26-A755475706E3}"/>
                </a:ext>
              </a:extLst>
            </p:cNvPr>
            <p:cNvSpPr/>
            <p:nvPr/>
          </p:nvSpPr>
          <p:spPr>
            <a:xfrm>
              <a:off x="6825805" y="5049853"/>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Disk &amp; Storage Encryption</a:t>
              </a:r>
            </a:p>
          </p:txBody>
        </p:sp>
        <p:sp>
          <p:nvSpPr>
            <p:cNvPr id="132" name="Rectangle 131">
              <a:hlinkClick r:id="rId93"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24AA6736-30B3-474F-A68B-5A198D7C53FD}"/>
                </a:ext>
              </a:extLst>
            </p:cNvPr>
            <p:cNvSpPr/>
            <p:nvPr/>
          </p:nvSpPr>
          <p:spPr>
            <a:xfrm>
              <a:off x="6823845" y="5701414"/>
              <a:ext cx="1328356" cy="3290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DDoS attack </a:t>
              </a:r>
              <a:r>
                <a:rPr kumimoji="0" lang="en-US" altLang="en-US" sz="900" b="0" i="0" u="none" strike="noStrike" kern="1200" cap="none" spc="0" normalizeH="0" baseline="0" noProof="0" dirty="0" err="1">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Mitigation</a:t>
              </a:r>
              <a:r>
                <a:rPr kumimoji="0" lang="en-US" altLang="en-US" sz="900" b="0" i="0" u="none" strike="noStrike" kern="1200" cap="none" spc="0" normalizeH="0" baseline="0" noProof="0" dirty="0" err="1">
                  <a:ln>
                    <a:noFill/>
                  </a:ln>
                  <a:solidFill>
                    <a:srgbClr val="505050"/>
                  </a:solidFill>
                  <a:effectLst/>
                  <a:uLnTx/>
                  <a:uFillTx/>
                  <a:latin typeface="Segoe UI" panose="020B0502040204020203" pitchFamily="34" charset="0"/>
                  <a:ea typeface="+mn-ea"/>
                  <a:cs typeface="Segoe UI" panose="020B0502040204020203" pitchFamily="34" charset="0"/>
                </a:rPr>
                <a:t>+Monitor</a:t>
              </a:r>
              <a:endParaRPr kumimoji="0" lang="en-US" altLang="en-US" sz="900" b="0" i="0" u="none" strike="noStrike" kern="1200" cap="none" spc="0" normalizeH="0" baseline="0" noProof="0" dirty="0">
                <a:ln>
                  <a:noFill/>
                </a:ln>
                <a:solidFill>
                  <a:srgbClr val="505050"/>
                </a:solidFill>
                <a:effectLst/>
                <a:highlight>
                  <a:srgbClr val="FFFF00"/>
                </a:highlight>
                <a:uLnTx/>
                <a:uFillTx/>
                <a:latin typeface="Segoe UI" panose="020B0502040204020203" pitchFamily="34" charset="0"/>
                <a:ea typeface="+mn-ea"/>
                <a:cs typeface="Segoe UI" panose="020B0502040204020203" pitchFamily="34" charset="0"/>
              </a:endParaRPr>
            </a:p>
          </p:txBody>
        </p:sp>
        <p:sp>
          <p:nvSpPr>
            <p:cNvPr id="134" name="Rectangle 133">
              <a:hlinkClick r:id="rId94"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24319" y="4750543"/>
              <a:ext cx="1328356" cy="30182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Backup &amp; Site Recovery</a:t>
              </a:r>
            </a:p>
          </p:txBody>
        </p:sp>
        <p:cxnSp>
          <p:nvCxnSpPr>
            <p:cNvPr id="617" name="Straight Connector 616">
              <a:extLst>
                <a:ext uri="{FF2B5EF4-FFF2-40B4-BE49-F238E27FC236}">
                  <a16:creationId xmlns:a16="http://schemas.microsoft.com/office/drawing/2014/main" id="{DF0411BC-7BCC-4413-98AA-2FC35D64F42C}"/>
                </a:ext>
              </a:extLst>
            </p:cNvPr>
            <p:cNvCxnSpPr>
              <a:cxnSpLocks/>
              <a:stCxn id="107" idx="2"/>
            </p:cNvCxnSpPr>
            <p:nvPr/>
          </p:nvCxnSpPr>
          <p:spPr>
            <a:xfrm>
              <a:off x="6730153" y="3636847"/>
              <a:ext cx="0" cy="24549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6" name="Picture 232" descr="Storage blob.png">
              <a:extLst>
                <a:ext uri="{FF2B5EF4-FFF2-40B4-BE49-F238E27FC236}">
                  <a16:creationId xmlns:a16="http://schemas.microsoft.com/office/drawing/2014/main" id="{9506182D-7A52-4A42-BEF2-26177AA845C8}"/>
                </a:ext>
              </a:extLst>
            </p:cNvPr>
            <p:cNvPicPr>
              <a:picLocks noChangeAspect="1"/>
            </p:cNvPicPr>
            <p:nvPr/>
          </p:nvPicPr>
          <p:blipFill>
            <a:blip r:embed="rId9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chemeClr val="bg1"/>
            </a:solidFill>
            <a:ln w="9525">
              <a:noFill/>
              <a:miter lim="800000"/>
              <a:headEnd/>
              <a:tailEnd/>
            </a:ln>
          </p:spPr>
        </p:pic>
        <p:grpSp>
          <p:nvGrpSpPr>
            <p:cNvPr id="102" name="Group 101">
              <a:extLst>
                <a:ext uri="{FF2B5EF4-FFF2-40B4-BE49-F238E27FC236}">
                  <a16:creationId xmlns:a16="http://schemas.microsoft.com/office/drawing/2014/main" id="{0DB0F1ED-6A41-424B-868C-BBD6BBB667E7}"/>
                </a:ext>
              </a:extLst>
            </p:cNvPr>
            <p:cNvGrpSpPr/>
            <p:nvPr/>
          </p:nvGrpSpPr>
          <p:grpSpPr>
            <a:xfrm>
              <a:off x="7338348" y="6073791"/>
              <a:ext cx="188672" cy="45719"/>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3" name="Rectangle 782">
              <a:hlinkClick r:id="rId96"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C2550DE4-7F2A-4887-8CC2-F087366CE633}"/>
                </a:ext>
              </a:extLst>
            </p:cNvPr>
            <p:cNvSpPr/>
            <p:nvPr/>
          </p:nvSpPr>
          <p:spPr>
            <a:xfrm>
              <a:off x="6824319" y="355628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gradFill>
                    <a:gsLst>
                      <a:gs pos="0">
                        <a:srgbClr val="0078D7"/>
                      </a:gs>
                      <a:gs pos="100000">
                        <a:srgbClr val="0078D7"/>
                      </a:gs>
                    </a:gsLst>
                    <a:lin ang="5400000" scaled="1"/>
                  </a:gradFill>
                  <a:effectLst/>
                  <a:uLnTx/>
                  <a:uFillTx/>
                  <a:latin typeface="Segoe UI" panose="020B0502040204020203" pitchFamily="34" charset="0"/>
                  <a:ea typeface="+mn-ea"/>
                  <a:cs typeface="Segoe UI" panose="020B0502040204020203" pitchFamily="34" charset="0"/>
                </a:rPr>
                <a:t>Azure Policy</a:t>
              </a:r>
            </a:p>
          </p:txBody>
        </p:sp>
        <p:sp>
          <p:nvSpPr>
            <p:cNvPr id="468" name="Rectangle 467">
              <a:hlinkClick r:id="rId97" tooltip="Azure confidential computing protects data being processed in the cloud with hardware based Trusted Execution Environments (TEEs) that isolate data while its being used. "/>
              <a:extLst>
                <a:ext uri="{FF2B5EF4-FFF2-40B4-BE49-F238E27FC236}">
                  <a16:creationId xmlns:a16="http://schemas.microsoft.com/office/drawing/2014/main" id="{0A7E13F4-610F-4AC0-A580-0830398CE7EB}"/>
                </a:ext>
              </a:extLst>
            </p:cNvPr>
            <p:cNvSpPr/>
            <p:nvPr/>
          </p:nvSpPr>
          <p:spPr>
            <a:xfrm>
              <a:off x="6824119" y="5406469"/>
              <a:ext cx="1328356" cy="299310"/>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28600" r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Confidential Computing</a:t>
              </a:r>
            </a:p>
          </p:txBody>
        </p:sp>
        <p:pic>
          <p:nvPicPr>
            <p:cNvPr id="27" name="Picture 26">
              <a:extLst>
                <a:ext uri="{FF2B5EF4-FFF2-40B4-BE49-F238E27FC236}">
                  <a16:creationId xmlns:a16="http://schemas.microsoft.com/office/drawing/2014/main" id="{3ECF2E68-96A8-461D-9D37-F8BB34FFE47C}"/>
                </a:ext>
              </a:extLst>
            </p:cNvPr>
            <p:cNvPicPr>
              <a:picLocks noChangeAspect="1"/>
            </p:cNvPicPr>
            <p:nvPr/>
          </p:nvPicPr>
          <p:blipFill>
            <a:blip r:embed="rId9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618" name="Picture 617">
              <a:extLst>
                <a:ext uri="{FF2B5EF4-FFF2-40B4-BE49-F238E27FC236}">
                  <a16:creationId xmlns:a16="http://schemas.microsoft.com/office/drawing/2014/main" id="{D6B9A2DF-358D-4C60-96E4-BFCACEEB04D1}"/>
                </a:ext>
              </a:extLst>
            </p:cNvPr>
            <p:cNvPicPr>
              <a:picLocks noChangeAspect="1"/>
            </p:cNvPicPr>
            <p:nvPr/>
          </p:nvPicPr>
          <p:blipFill>
            <a:blip r:embed="rId9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620" name="Picture 619">
              <a:extLst>
                <a:ext uri="{FF2B5EF4-FFF2-40B4-BE49-F238E27FC236}">
                  <a16:creationId xmlns:a16="http://schemas.microsoft.com/office/drawing/2014/main" id="{0B6E7126-46C1-4BDE-A074-ABE7A44A2C56}"/>
                </a:ext>
              </a:extLst>
            </p:cNvPr>
            <p:cNvPicPr>
              <a:picLocks noChangeAspect="1"/>
            </p:cNvPicPr>
            <p:nvPr/>
          </p:nvPicPr>
          <p:blipFill>
            <a:blip r:embed="rId9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624" name="Picture 623">
              <a:extLst>
                <a:ext uri="{FF2B5EF4-FFF2-40B4-BE49-F238E27FC236}">
                  <a16:creationId xmlns:a16="http://schemas.microsoft.com/office/drawing/2014/main" id="{C2F0A86B-603B-43FE-87F3-C7B796A5EC9A}"/>
                </a:ext>
              </a:extLst>
            </p:cNvPr>
            <p:cNvPicPr>
              <a:picLocks noChangeAspect="1"/>
            </p:cNvPicPr>
            <p:nvPr/>
          </p:nvPicPr>
          <p:blipFill>
            <a:blip r:embed="rId9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625" name="Picture 624">
              <a:extLst>
                <a:ext uri="{FF2B5EF4-FFF2-40B4-BE49-F238E27FC236}">
                  <a16:creationId xmlns:a16="http://schemas.microsoft.com/office/drawing/2014/main" id="{D6D48658-313A-4BD5-9A9A-25C2B4FC3878}"/>
                </a:ext>
              </a:extLst>
            </p:cNvPr>
            <p:cNvPicPr>
              <a:picLocks noChangeAspect="1"/>
            </p:cNvPicPr>
            <p:nvPr/>
          </p:nvPicPr>
          <p:blipFill>
            <a:blip r:embed="rId9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grpSp>
        <p:nvGrpSpPr>
          <p:cNvPr id="20" name="Group 19">
            <a:extLst>
              <a:ext uri="{FF2B5EF4-FFF2-40B4-BE49-F238E27FC236}">
                <a16:creationId xmlns:a16="http://schemas.microsoft.com/office/drawing/2014/main" id="{B5F3E33E-AC8B-42B3-A25B-1E67BE69C1B6}"/>
              </a:ext>
            </a:extLst>
          </p:cNvPr>
          <p:cNvGrpSpPr/>
          <p:nvPr/>
        </p:nvGrpSpPr>
        <p:grpSpPr>
          <a:xfrm>
            <a:off x="123155" y="5495239"/>
            <a:ext cx="1880731" cy="1256281"/>
            <a:chOff x="123155" y="5495239"/>
            <a:chExt cx="1880731" cy="1256281"/>
          </a:xfrm>
        </p:grpSpPr>
        <p:grpSp>
          <p:nvGrpSpPr>
            <p:cNvPr id="13" name="Group 12">
              <a:extLst>
                <a:ext uri="{FF2B5EF4-FFF2-40B4-BE49-F238E27FC236}">
                  <a16:creationId xmlns:a16="http://schemas.microsoft.com/office/drawing/2014/main" id="{F5D285D6-BB19-4EF3-A4AA-722AA062D872}"/>
                </a:ext>
              </a:extLst>
            </p:cNvPr>
            <p:cNvGrpSpPr/>
            <p:nvPr/>
          </p:nvGrpSpPr>
          <p:grpSpPr>
            <a:xfrm>
              <a:off x="123155" y="5495239"/>
              <a:ext cx="1880731" cy="1256281"/>
              <a:chOff x="123155" y="5307127"/>
              <a:chExt cx="1880731" cy="1256281"/>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23155" y="5307127"/>
                <a:ext cx="1806256" cy="1249821"/>
                <a:chOff x="3815487" y="5386989"/>
                <a:chExt cx="1806256" cy="1249821"/>
              </a:xfrm>
            </p:grpSpPr>
            <p:sp>
              <p:nvSpPr>
                <p:cNvPr id="567" name="Rectangle 566">
                  <a:hlinkClick r:id="rId99"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12F47460-432B-44C0-B838-482409AFCE7B}"/>
                    </a:ext>
                  </a:extLst>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7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568" name="Rounded Rectangle 1457">
                  <a:hlinkClick r:id="rId99"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C70FE1D3-B317-4288-9465-092462159B1A}"/>
                    </a:ext>
                  </a:extLst>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Network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Credential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Exploit protection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Reputation analysis</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Full Disk Encryption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Attack surface</a:t>
                  </a:r>
                  <a:b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br>
                  <a: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a:ea typeface="+mn-ea"/>
                      <a:cs typeface="+mn-cs"/>
                    </a:rPr>
                    <a:t>reduction</a:t>
                  </a:r>
                  <a:endParaRPr kumimoji="0" lang="en-US" sz="6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0" algn="l" defTabSz="914400" rtl="0" eaLnBrk="1" fontAlgn="auto" latinLnBrk="0" hangingPunct="1">
                    <a:lnSpc>
                      <a:spcPct val="90000"/>
                    </a:lnSpc>
                    <a:spcBef>
                      <a:spcPts val="0"/>
                    </a:spcBef>
                    <a:spcAft>
                      <a:spcPts val="150"/>
                    </a:spcAft>
                    <a:buClrTx/>
                    <a:buSzTx/>
                    <a:buFontTx/>
                    <a:buNone/>
                    <a:tabLst/>
                    <a:defRPr/>
                  </a:pPr>
                  <a:b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br>
                  <a:endPar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100">
                  <a:duotone>
                    <a:prstClr val="black"/>
                    <a:schemeClr val="accent1">
                      <a:tint val="45000"/>
                      <a:satMod val="400000"/>
                    </a:schemeClr>
                  </a:duotone>
                </a:blip>
                <a:stretch>
                  <a:fillRect/>
                </a:stretch>
              </p:blipFill>
              <p:spPr>
                <a:xfrm>
                  <a:off x="3916596" y="5433241"/>
                  <a:ext cx="167254" cy="164690"/>
                </a:xfrm>
                <a:prstGeom prst="rect">
                  <a:avLst/>
                </a:prstGeom>
              </p:spPr>
            </p:pic>
            <p:sp>
              <p:nvSpPr>
                <p:cNvPr id="601" name="Rectangle 600">
                  <a:hlinkClick r:id="rId101"/>
                  <a:extLst>
                    <a:ext uri="{FF2B5EF4-FFF2-40B4-BE49-F238E27FC236}">
                      <a16:creationId xmlns:a16="http://schemas.microsoft.com/office/drawing/2014/main" id="{B24BB291-14EB-43D7-9A23-E0E905E953B4}"/>
                    </a:ext>
                  </a:extLst>
                </p:cNvPr>
                <p:cNvSpPr/>
                <p:nvPr/>
              </p:nvSpPr>
              <p:spPr>
                <a:xfrm>
                  <a:off x="4058319" y="5409209"/>
                  <a:ext cx="1563424" cy="204287"/>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10 Enterprise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144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App control</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Isolation</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Antivirus</a:t>
                </a:r>
              </a:p>
              <a:p>
                <a:pPr marL="114300" marR="0" lvl="0" indent="0" algn="l" defTabSz="914400" rtl="0" eaLnBrk="1" fontAlgn="auto" latinLnBrk="0" hangingPunct="1">
                  <a:lnSpc>
                    <a:spcPct val="90000"/>
                  </a:lnSpc>
                  <a:spcBef>
                    <a:spcPts val="0"/>
                  </a:spcBef>
                  <a:spcAft>
                    <a:spcPts val="150"/>
                  </a:spcAft>
                  <a:buClrTx/>
                  <a:buSzTx/>
                  <a:buFontTx/>
                  <a:buNone/>
                  <a:tabLst/>
                  <a:defRPr/>
                </a:pPr>
                <a:r>
                  <a:rPr kumimoji="0" lang="en-US" sz="6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Behavior monitoring</a:t>
                </a:r>
              </a:p>
            </p:txBody>
          </p:sp>
        </p:grpSp>
        <p:sp>
          <p:nvSpPr>
            <p:cNvPr id="630" name="Rectangle 629">
              <a:hlinkClick r:id="rId102" tooltip="S mode is an enhanced security mode of Windows 10. This enables all enterprise security features and only allows approved applications to run. "/>
              <a:extLst>
                <a:ext uri="{FF2B5EF4-FFF2-40B4-BE49-F238E27FC236}">
                  <a16:creationId xmlns:a16="http://schemas.microsoft.com/office/drawing/2014/main" id="{A1B7B217-9BFE-43A0-8112-7D9D9722C794}"/>
                </a:ext>
              </a:extLst>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 Mode</a:t>
              </a:r>
            </a:p>
          </p:txBody>
        </p:sp>
      </p:grpSp>
      <p:sp>
        <p:nvSpPr>
          <p:cNvPr id="158" name="Rectangle 157">
            <a:extLst>
              <a:ext uri="{FF2B5EF4-FFF2-40B4-BE49-F238E27FC236}">
                <a16:creationId xmlns:a16="http://schemas.microsoft.com/office/drawing/2014/main" id="{E197F278-EE34-468A-9944-31493F39C648}"/>
              </a:ext>
            </a:extLst>
          </p:cNvPr>
          <p:cNvSpPr/>
          <p:nvPr/>
        </p:nvSpPr>
        <p:spPr bwMode="auto">
          <a:xfrm>
            <a:off x="302559" y="3886238"/>
            <a:ext cx="1482179" cy="111054"/>
          </a:xfrm>
          <a:prstGeom prst="rect">
            <a:avLst/>
          </a:prstGeom>
          <a:solidFill>
            <a:srgbClr val="FFFFFF">
              <a:alpha val="80000"/>
            </a:srgbClr>
          </a:solidFill>
          <a:ln>
            <a:noFill/>
            <a:headEnd type="none" w="med" len="med"/>
            <a:tailEnd type="none" w="med" len="med"/>
          </a:ln>
          <a:effectLst>
            <a:glow rad="101600">
              <a:schemeClr val="bg1">
                <a:alpha val="60000"/>
              </a:schemeClr>
            </a:glow>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8" name="Group 527">
            <a:extLst>
              <a:ext uri="{FF2B5EF4-FFF2-40B4-BE49-F238E27FC236}">
                <a16:creationId xmlns:a16="http://schemas.microsoft.com/office/drawing/2014/main" id="{AC0227BF-53E4-48AC-8EBF-3190FEE508DC}"/>
              </a:ext>
            </a:extLst>
          </p:cNvPr>
          <p:cNvGrpSpPr/>
          <p:nvPr/>
        </p:nvGrpSpPr>
        <p:grpSpPr>
          <a:xfrm>
            <a:off x="369047" y="3835379"/>
            <a:ext cx="329617" cy="252617"/>
            <a:chOff x="7398246" y="1610486"/>
            <a:chExt cx="498447" cy="382007"/>
          </a:xfrm>
        </p:grpSpPr>
        <p:sp>
          <p:nvSpPr>
            <p:cNvPr id="529" name="monitor">
              <a:extLst>
                <a:ext uri="{FF2B5EF4-FFF2-40B4-BE49-F238E27FC236}">
                  <a16:creationId xmlns:a16="http://schemas.microsoft.com/office/drawing/2014/main" id="{86B7CD07-B5B8-4F9F-9FBC-AF9A84417F5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0" name="Rectangle 529">
              <a:extLst>
                <a:ext uri="{FF2B5EF4-FFF2-40B4-BE49-F238E27FC236}">
                  <a16:creationId xmlns:a16="http://schemas.microsoft.com/office/drawing/2014/main" id="{99130187-FBA1-46DB-A8AF-3759FB5D99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1" name="Group 11">
              <a:extLst>
                <a:ext uri="{FF2B5EF4-FFF2-40B4-BE49-F238E27FC236}">
                  <a16:creationId xmlns:a16="http://schemas.microsoft.com/office/drawing/2014/main" id="{56ACF53C-770B-435C-A88B-516DCE960F64}"/>
                </a:ext>
              </a:extLst>
            </p:cNvPr>
            <p:cNvGrpSpPr>
              <a:grpSpLocks noChangeAspect="1"/>
            </p:cNvGrpSpPr>
            <p:nvPr/>
          </p:nvGrpSpPr>
          <p:grpSpPr bwMode="auto">
            <a:xfrm>
              <a:off x="7581678" y="1714920"/>
              <a:ext cx="111860" cy="111860"/>
              <a:chOff x="5664" y="1835"/>
              <a:chExt cx="73" cy="73"/>
            </a:xfrm>
            <a:solidFill>
              <a:schemeClr val="bg1"/>
            </a:solidFill>
          </p:grpSpPr>
          <p:sp>
            <p:nvSpPr>
              <p:cNvPr id="532" name="Freeform 12">
                <a:extLst>
                  <a:ext uri="{FF2B5EF4-FFF2-40B4-BE49-F238E27FC236}">
                    <a16:creationId xmlns:a16="http://schemas.microsoft.com/office/drawing/2014/main" id="{A4DD29E1-8E6B-44FE-9CC0-2B3E6E5EA970}"/>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3" name="Freeform 13">
                <a:extLst>
                  <a:ext uri="{FF2B5EF4-FFF2-40B4-BE49-F238E27FC236}">
                    <a16:creationId xmlns:a16="http://schemas.microsoft.com/office/drawing/2014/main" id="{479C03E4-9EE1-471C-9342-5C0238CA3B8A}"/>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4" name="Freeform 14">
                <a:extLst>
                  <a:ext uri="{FF2B5EF4-FFF2-40B4-BE49-F238E27FC236}">
                    <a16:creationId xmlns:a16="http://schemas.microsoft.com/office/drawing/2014/main" id="{B3C8D975-953B-4E85-BBE1-0107AD13169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5" name="Freeform 15">
                <a:extLst>
                  <a:ext uri="{FF2B5EF4-FFF2-40B4-BE49-F238E27FC236}">
                    <a16:creationId xmlns:a16="http://schemas.microsoft.com/office/drawing/2014/main" id="{B55A36A5-E912-47FD-99CB-D841E3052FE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156" name="Group 155">
            <a:extLst>
              <a:ext uri="{FF2B5EF4-FFF2-40B4-BE49-F238E27FC236}">
                <a16:creationId xmlns:a16="http://schemas.microsoft.com/office/drawing/2014/main" id="{15D69BF0-DFD4-4269-B7FF-0549ABD862F3}"/>
              </a:ext>
            </a:extLst>
          </p:cNvPr>
          <p:cNvGrpSpPr/>
          <p:nvPr/>
        </p:nvGrpSpPr>
        <p:grpSpPr>
          <a:xfrm>
            <a:off x="829191" y="3833877"/>
            <a:ext cx="329617" cy="252617"/>
            <a:chOff x="2892310" y="4439341"/>
            <a:chExt cx="376337" cy="288423"/>
          </a:xfrm>
        </p:grpSpPr>
        <p:sp>
          <p:nvSpPr>
            <p:cNvPr id="537" name="monitor">
              <a:extLst>
                <a:ext uri="{FF2B5EF4-FFF2-40B4-BE49-F238E27FC236}">
                  <a16:creationId xmlns:a16="http://schemas.microsoft.com/office/drawing/2014/main" id="{58EC11DA-4174-4801-8685-4D18ACB6B28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8" name="Rectangle 537">
              <a:extLst>
                <a:ext uri="{FF2B5EF4-FFF2-40B4-BE49-F238E27FC236}">
                  <a16:creationId xmlns:a16="http://schemas.microsoft.com/office/drawing/2014/main" id="{1311D203-C691-4C7D-89E3-E44E1B237557}"/>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3" name="Picture 512">
              <a:extLst>
                <a:ext uri="{FF2B5EF4-FFF2-40B4-BE49-F238E27FC236}">
                  <a16:creationId xmlns:a16="http://schemas.microsoft.com/office/drawing/2014/main" id="{4E122705-DA51-4DEA-A734-39DF913065F2}"/>
                </a:ext>
              </a:extLst>
            </p:cNvPr>
            <p:cNvPicPr>
              <a:picLocks noChangeAspect="1"/>
            </p:cNvPicPr>
            <p:nvPr/>
          </p:nvPicPr>
          <p:blipFill rotWithShape="1">
            <a:blip r:embed="rId103" cstate="print">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44" name="Group 543">
            <a:extLst>
              <a:ext uri="{FF2B5EF4-FFF2-40B4-BE49-F238E27FC236}">
                <a16:creationId xmlns:a16="http://schemas.microsoft.com/office/drawing/2014/main" id="{A4B4D013-E0B8-4D3F-BEC4-E3264884F8CC}"/>
              </a:ext>
            </a:extLst>
          </p:cNvPr>
          <p:cNvGrpSpPr/>
          <p:nvPr/>
        </p:nvGrpSpPr>
        <p:grpSpPr>
          <a:xfrm>
            <a:off x="1312839" y="3828130"/>
            <a:ext cx="334652" cy="252616"/>
            <a:chOff x="7987238" y="1610486"/>
            <a:chExt cx="506061" cy="382007"/>
          </a:xfrm>
        </p:grpSpPr>
        <p:sp>
          <p:nvSpPr>
            <p:cNvPr id="545" name="Rectangle 544">
              <a:extLst>
                <a:ext uri="{FF2B5EF4-FFF2-40B4-BE49-F238E27FC236}">
                  <a16:creationId xmlns:a16="http://schemas.microsoft.com/office/drawing/2014/main" id="{33B480E1-8683-4F21-B56D-4787259FD8B8}"/>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6" name="Group 545">
              <a:extLst>
                <a:ext uri="{FF2B5EF4-FFF2-40B4-BE49-F238E27FC236}">
                  <a16:creationId xmlns:a16="http://schemas.microsoft.com/office/drawing/2014/main" id="{7B215366-1E3C-42F8-BD5B-C014A5821FA3}"/>
                </a:ext>
              </a:extLst>
            </p:cNvPr>
            <p:cNvGrpSpPr/>
            <p:nvPr/>
          </p:nvGrpSpPr>
          <p:grpSpPr>
            <a:xfrm>
              <a:off x="7987238" y="1610486"/>
              <a:ext cx="498447" cy="382007"/>
              <a:chOff x="9563138" y="2462727"/>
              <a:chExt cx="516394" cy="395761"/>
            </a:xfrm>
          </p:grpSpPr>
          <p:sp>
            <p:nvSpPr>
              <p:cNvPr id="547" name="monitor">
                <a:extLst>
                  <a:ext uri="{FF2B5EF4-FFF2-40B4-BE49-F238E27FC236}">
                    <a16:creationId xmlns:a16="http://schemas.microsoft.com/office/drawing/2014/main" id="{FBF73AD5-5BFD-4B44-81C4-AACB013B9FC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548" name="Group 547">
                <a:extLst>
                  <a:ext uri="{FF2B5EF4-FFF2-40B4-BE49-F238E27FC236}">
                    <a16:creationId xmlns:a16="http://schemas.microsoft.com/office/drawing/2014/main" id="{2A32B837-E558-41B3-8A07-DB213973751C}"/>
                  </a:ext>
                </a:extLst>
              </p:cNvPr>
              <p:cNvGrpSpPr/>
              <p:nvPr/>
            </p:nvGrpSpPr>
            <p:grpSpPr>
              <a:xfrm>
                <a:off x="9746672" y="2545410"/>
                <a:ext cx="107950" cy="134938"/>
                <a:chOff x="9444088" y="2885171"/>
                <a:chExt cx="107950" cy="134938"/>
              </a:xfrm>
              <a:solidFill>
                <a:schemeClr val="tx1"/>
              </a:solidFill>
            </p:grpSpPr>
            <p:sp>
              <p:nvSpPr>
                <p:cNvPr id="549" name="Freeform 26">
                  <a:extLst>
                    <a:ext uri="{FF2B5EF4-FFF2-40B4-BE49-F238E27FC236}">
                      <a16:creationId xmlns:a16="http://schemas.microsoft.com/office/drawing/2014/main" id="{F2A8FBD2-35F6-4ADF-8923-19BF05D3CBA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50" name="Freeform 27">
                  <a:extLst>
                    <a:ext uri="{FF2B5EF4-FFF2-40B4-BE49-F238E27FC236}">
                      <a16:creationId xmlns:a16="http://schemas.microsoft.com/office/drawing/2014/main" id="{0C296D91-1F40-4B7B-BE78-136A07DDD14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grpSp>
        <p:nvGrpSpPr>
          <p:cNvPr id="18" name="Group 17">
            <a:extLst>
              <a:ext uri="{FF2B5EF4-FFF2-40B4-BE49-F238E27FC236}">
                <a16:creationId xmlns:a16="http://schemas.microsoft.com/office/drawing/2014/main" id="{1D433F51-BDAD-417E-978F-384EA8745069}"/>
              </a:ext>
            </a:extLst>
          </p:cNvPr>
          <p:cNvGrpSpPr/>
          <p:nvPr/>
        </p:nvGrpSpPr>
        <p:grpSpPr>
          <a:xfrm>
            <a:off x="266024" y="4531618"/>
            <a:ext cx="1530464" cy="826602"/>
            <a:chOff x="266024" y="4531618"/>
            <a:chExt cx="1530464" cy="826602"/>
          </a:xfrm>
        </p:grpSpPr>
        <p:grpSp>
          <p:nvGrpSpPr>
            <p:cNvPr id="621" name="Group 620">
              <a:extLst>
                <a:ext uri="{FF2B5EF4-FFF2-40B4-BE49-F238E27FC236}">
                  <a16:creationId xmlns:a16="http://schemas.microsoft.com/office/drawing/2014/main" id="{BFC5DC8A-CD44-40BC-AF2E-93069BD620DC}"/>
                </a:ext>
              </a:extLst>
            </p:cNvPr>
            <p:cNvGrpSpPr/>
            <p:nvPr/>
          </p:nvGrpSpPr>
          <p:grpSpPr>
            <a:xfrm>
              <a:off x="266024" y="4531618"/>
              <a:ext cx="1530464" cy="826602"/>
              <a:chOff x="642736" y="6066403"/>
              <a:chExt cx="1530464" cy="826602"/>
            </a:xfrm>
          </p:grpSpPr>
          <p:sp>
            <p:nvSpPr>
              <p:cNvPr id="622" name="Rectangle 621">
                <a:hlinkClick r:id="rId104" tooltip="Windows Defender Advanced Threat Protection (ATP) provides a broad set of powerful protective controls in Windows 10 + Endpoint Detection and Response (EDR) across platforms (via partners) + Automated Incident Response Services"/>
                <a:extLst>
                  <a:ext uri="{FF2B5EF4-FFF2-40B4-BE49-F238E27FC236}">
                    <a16:creationId xmlns:a16="http://schemas.microsoft.com/office/drawing/2014/main" id="{861B52B9-C9BF-4E8F-8F85-379792DACC29}"/>
                  </a:ext>
                </a:extLst>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2880" rIns="4572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Windows Defender ATP</a:t>
                </a:r>
              </a:p>
            </p:txBody>
          </p:sp>
          <p:pic>
            <p:nvPicPr>
              <p:cNvPr id="623" name="Picture 622">
                <a:extLst>
                  <a:ext uri="{FF2B5EF4-FFF2-40B4-BE49-F238E27FC236}">
                    <a16:creationId xmlns:a16="http://schemas.microsoft.com/office/drawing/2014/main" id="{6B0059E0-23ED-413E-BFB0-A0AEE244C9CC}"/>
                  </a:ext>
                </a:extLst>
              </p:cNvPr>
              <p:cNvPicPr>
                <a:picLocks noChangeAspect="1"/>
              </p:cNvPicPr>
              <p:nvPr/>
            </p:nvPicPr>
            <p:blipFill>
              <a:blip r:embed="rId10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608" name="Picture 607">
              <a:extLst>
                <a:ext uri="{FF2B5EF4-FFF2-40B4-BE49-F238E27FC236}">
                  <a16:creationId xmlns:a16="http://schemas.microsoft.com/office/drawing/2014/main" id="{B77B379C-6D23-401B-AC4F-0077ED3B9F0A}"/>
                </a:ext>
              </a:extLst>
            </p:cNvPr>
            <p:cNvPicPr>
              <a:picLocks noChangeAspect="1"/>
            </p:cNvPicPr>
            <p:nvPr/>
          </p:nvPicPr>
          <p:blipFill rotWithShape="1">
            <a:blip r:embed="rId106"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640" name="Group 639">
              <a:extLst>
                <a:ext uri="{FF2B5EF4-FFF2-40B4-BE49-F238E27FC236}">
                  <a16:creationId xmlns:a16="http://schemas.microsoft.com/office/drawing/2014/main" id="{35078F10-A19D-4FF2-8AC7-11A69C5B8372}"/>
                </a:ext>
              </a:extLst>
            </p:cNvPr>
            <p:cNvGrpSpPr/>
            <p:nvPr/>
          </p:nvGrpSpPr>
          <p:grpSpPr>
            <a:xfrm>
              <a:off x="1434370" y="4744861"/>
              <a:ext cx="116598" cy="222844"/>
              <a:chOff x="2136298" y="4226790"/>
              <a:chExt cx="196678" cy="375893"/>
            </a:xfrm>
          </p:grpSpPr>
          <p:sp>
            <p:nvSpPr>
              <p:cNvPr id="678" name="Rectangle 677">
                <a:extLst>
                  <a:ext uri="{FF2B5EF4-FFF2-40B4-BE49-F238E27FC236}">
                    <a16:creationId xmlns:a16="http://schemas.microsoft.com/office/drawing/2014/main" id="{425B0550-A193-4E59-9B93-4D478F4B597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3" name="server">
                <a:extLst>
                  <a:ext uri="{FF2B5EF4-FFF2-40B4-BE49-F238E27FC236}">
                    <a16:creationId xmlns:a16="http://schemas.microsoft.com/office/drawing/2014/main" id="{AB8F5D7B-0D15-4662-96A1-CCF2D2750A2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41" name="Oval 640">
              <a:extLst>
                <a:ext uri="{FF2B5EF4-FFF2-40B4-BE49-F238E27FC236}">
                  <a16:creationId xmlns:a16="http://schemas.microsoft.com/office/drawing/2014/main" id="{525742A0-6393-40EF-9FEF-A9D1E9029548}"/>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4" name="Picture 643">
              <a:extLst>
                <a:ext uri="{FF2B5EF4-FFF2-40B4-BE49-F238E27FC236}">
                  <a16:creationId xmlns:a16="http://schemas.microsoft.com/office/drawing/2014/main" id="{459E81B9-6178-45FA-ADC0-B8DF61655047}"/>
                </a:ext>
              </a:extLst>
            </p:cNvPr>
            <p:cNvPicPr>
              <a:picLocks noChangeAspect="1"/>
            </p:cNvPicPr>
            <p:nvPr/>
          </p:nvPicPr>
          <p:blipFill rotWithShape="1">
            <a:blip r:embed="rId31"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14" name="Group 713">
              <a:extLst>
                <a:ext uri="{FF2B5EF4-FFF2-40B4-BE49-F238E27FC236}">
                  <a16:creationId xmlns:a16="http://schemas.microsoft.com/office/drawing/2014/main" id="{15AE964E-EE4D-469B-80A9-177DE87B2A2F}"/>
                </a:ext>
              </a:extLst>
            </p:cNvPr>
            <p:cNvGrpSpPr/>
            <p:nvPr/>
          </p:nvGrpSpPr>
          <p:grpSpPr>
            <a:xfrm>
              <a:off x="929436" y="4810091"/>
              <a:ext cx="204812" cy="156967"/>
              <a:chOff x="2892310" y="4439341"/>
              <a:chExt cx="376337" cy="288423"/>
            </a:xfrm>
          </p:grpSpPr>
          <p:sp>
            <p:nvSpPr>
              <p:cNvPr id="736" name="monitor">
                <a:extLst>
                  <a:ext uri="{FF2B5EF4-FFF2-40B4-BE49-F238E27FC236}">
                    <a16:creationId xmlns:a16="http://schemas.microsoft.com/office/drawing/2014/main" id="{C1838BB7-74D8-4817-9982-230DF1FFD24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8" name="Rectangle 737">
                <a:extLst>
                  <a:ext uri="{FF2B5EF4-FFF2-40B4-BE49-F238E27FC236}">
                    <a16:creationId xmlns:a16="http://schemas.microsoft.com/office/drawing/2014/main" id="{3A07B797-2BE0-463A-A7ED-B5985D026DAD}"/>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0" name="Picture 739">
                <a:extLst>
                  <a:ext uri="{FF2B5EF4-FFF2-40B4-BE49-F238E27FC236}">
                    <a16:creationId xmlns:a16="http://schemas.microsoft.com/office/drawing/2014/main" id="{3329031B-3486-416C-BFE9-7F0EC6367E27}"/>
                  </a:ext>
                </a:extLst>
              </p:cNvPr>
              <p:cNvPicPr>
                <a:picLocks noChangeAspect="1"/>
              </p:cNvPicPr>
              <p:nvPr/>
            </p:nvPicPr>
            <p:blipFill rotWithShape="1">
              <a:blip r:embed="rId107" cstate="print">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741" name="Group 740">
              <a:extLst>
                <a:ext uri="{FF2B5EF4-FFF2-40B4-BE49-F238E27FC236}">
                  <a16:creationId xmlns:a16="http://schemas.microsoft.com/office/drawing/2014/main" id="{DCC257B9-7BED-4064-AFBD-6CBF48550CBD}"/>
                </a:ext>
              </a:extLst>
            </p:cNvPr>
            <p:cNvGrpSpPr/>
            <p:nvPr/>
          </p:nvGrpSpPr>
          <p:grpSpPr>
            <a:xfrm>
              <a:off x="1180339" y="4810091"/>
              <a:ext cx="207940" cy="156966"/>
              <a:chOff x="7987238" y="1610486"/>
              <a:chExt cx="506061" cy="382007"/>
            </a:xfrm>
          </p:grpSpPr>
          <p:sp>
            <p:nvSpPr>
              <p:cNvPr id="742" name="Rectangle 741">
                <a:extLst>
                  <a:ext uri="{FF2B5EF4-FFF2-40B4-BE49-F238E27FC236}">
                    <a16:creationId xmlns:a16="http://schemas.microsoft.com/office/drawing/2014/main" id="{EB9ED279-56FB-424D-89B2-CDAED78429E4}"/>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3" name="Group 742">
                <a:extLst>
                  <a:ext uri="{FF2B5EF4-FFF2-40B4-BE49-F238E27FC236}">
                    <a16:creationId xmlns:a16="http://schemas.microsoft.com/office/drawing/2014/main" id="{DE50C12E-0FA7-4749-BFBB-910956DEE8DE}"/>
                  </a:ext>
                </a:extLst>
              </p:cNvPr>
              <p:cNvGrpSpPr/>
              <p:nvPr/>
            </p:nvGrpSpPr>
            <p:grpSpPr>
              <a:xfrm>
                <a:off x="7987238" y="1610486"/>
                <a:ext cx="498447" cy="382007"/>
                <a:chOff x="9563138" y="2462727"/>
                <a:chExt cx="516394" cy="395761"/>
              </a:xfrm>
            </p:grpSpPr>
            <p:sp>
              <p:nvSpPr>
                <p:cNvPr id="744" name="monitor">
                  <a:extLst>
                    <a:ext uri="{FF2B5EF4-FFF2-40B4-BE49-F238E27FC236}">
                      <a16:creationId xmlns:a16="http://schemas.microsoft.com/office/drawing/2014/main" id="{AA54E500-74FF-4189-8A48-B6F5DA7ACF66}"/>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745" name="Group 744">
                  <a:extLst>
                    <a:ext uri="{FF2B5EF4-FFF2-40B4-BE49-F238E27FC236}">
                      <a16:creationId xmlns:a16="http://schemas.microsoft.com/office/drawing/2014/main" id="{E146D5C5-B6FA-4BDF-82AB-6C651D9E1132}"/>
                    </a:ext>
                  </a:extLst>
                </p:cNvPr>
                <p:cNvGrpSpPr/>
                <p:nvPr/>
              </p:nvGrpSpPr>
              <p:grpSpPr>
                <a:xfrm>
                  <a:off x="9746672" y="2545410"/>
                  <a:ext cx="107950" cy="134938"/>
                  <a:chOff x="9444088" y="2885171"/>
                  <a:chExt cx="107950" cy="134938"/>
                </a:xfrm>
                <a:solidFill>
                  <a:schemeClr val="tx1"/>
                </a:solidFill>
              </p:grpSpPr>
              <p:sp>
                <p:nvSpPr>
                  <p:cNvPr id="747" name="Freeform 26">
                    <a:extLst>
                      <a:ext uri="{FF2B5EF4-FFF2-40B4-BE49-F238E27FC236}">
                        <a16:creationId xmlns:a16="http://schemas.microsoft.com/office/drawing/2014/main" id="{E9C4AFE7-5B06-4BEC-A6C4-EE31FF6F657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48" name="Freeform 27">
                    <a:extLst>
                      <a:ext uri="{FF2B5EF4-FFF2-40B4-BE49-F238E27FC236}">
                        <a16:creationId xmlns:a16="http://schemas.microsoft.com/office/drawing/2014/main" id="{37446C1C-AF33-4AEB-82BD-B8EE1C31EA7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grpSp>
          <p:nvGrpSpPr>
            <p:cNvPr id="750" name="Group 749">
              <a:extLst>
                <a:ext uri="{FF2B5EF4-FFF2-40B4-BE49-F238E27FC236}">
                  <a16:creationId xmlns:a16="http://schemas.microsoft.com/office/drawing/2014/main" id="{723D657C-063C-459D-B25E-573B1A05872D}"/>
                </a:ext>
              </a:extLst>
            </p:cNvPr>
            <p:cNvGrpSpPr/>
            <p:nvPr/>
          </p:nvGrpSpPr>
          <p:grpSpPr>
            <a:xfrm>
              <a:off x="533767" y="4767288"/>
              <a:ext cx="98675" cy="163816"/>
              <a:chOff x="7084723" y="1610486"/>
              <a:chExt cx="212660" cy="353049"/>
            </a:xfrm>
          </p:grpSpPr>
          <p:sp>
            <p:nvSpPr>
              <p:cNvPr id="753" name="Rectangle 752">
                <a:extLst>
                  <a:ext uri="{FF2B5EF4-FFF2-40B4-BE49-F238E27FC236}">
                    <a16:creationId xmlns:a16="http://schemas.microsoft.com/office/drawing/2014/main" id="{43527597-0A9D-48D4-8ECC-A838B94A0305}"/>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4" name="Group 753">
                <a:extLst>
                  <a:ext uri="{FF2B5EF4-FFF2-40B4-BE49-F238E27FC236}">
                    <a16:creationId xmlns:a16="http://schemas.microsoft.com/office/drawing/2014/main" id="{4BCD74AB-AB7F-4F59-8DCB-D89EB57D2EDB}"/>
                  </a:ext>
                </a:extLst>
              </p:cNvPr>
              <p:cNvGrpSpPr/>
              <p:nvPr/>
            </p:nvGrpSpPr>
            <p:grpSpPr>
              <a:xfrm>
                <a:off x="7138556" y="1706457"/>
                <a:ext cx="104198" cy="130248"/>
                <a:chOff x="9444088" y="2885171"/>
                <a:chExt cx="107950" cy="134938"/>
              </a:xfrm>
              <a:solidFill>
                <a:schemeClr val="bg1"/>
              </a:solidFill>
            </p:grpSpPr>
            <p:sp>
              <p:nvSpPr>
                <p:cNvPr id="757" name="Freeform 26">
                  <a:extLst>
                    <a:ext uri="{FF2B5EF4-FFF2-40B4-BE49-F238E27FC236}">
                      <a16:creationId xmlns:a16="http://schemas.microsoft.com/office/drawing/2014/main" id="{22F244AC-2EA9-4D06-AABA-1BF7D221360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58" name="Freeform 27">
                  <a:extLst>
                    <a:ext uri="{FF2B5EF4-FFF2-40B4-BE49-F238E27FC236}">
                      <a16:creationId xmlns:a16="http://schemas.microsoft.com/office/drawing/2014/main" id="{F8713A15-2D92-4917-8097-3795609D0DD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55" name="CellPhone_E8EA">
                <a:extLst>
                  <a:ext uri="{FF2B5EF4-FFF2-40B4-BE49-F238E27FC236}">
                    <a16:creationId xmlns:a16="http://schemas.microsoft.com/office/drawing/2014/main" id="{CFEB9E93-60D9-4EE0-8F9A-C5AAA3210D7C}"/>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cxnSp>
            <p:nvCxnSpPr>
              <p:cNvPr id="756" name="Straight Connector 755">
                <a:extLst>
                  <a:ext uri="{FF2B5EF4-FFF2-40B4-BE49-F238E27FC236}">
                    <a16:creationId xmlns:a16="http://schemas.microsoft.com/office/drawing/2014/main" id="{841B1568-5706-4432-BA73-4C9C7C7FC007}"/>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9" name="Group 758">
              <a:extLst>
                <a:ext uri="{FF2B5EF4-FFF2-40B4-BE49-F238E27FC236}">
                  <a16:creationId xmlns:a16="http://schemas.microsoft.com/office/drawing/2014/main" id="{264F436A-8E6A-4680-B9FF-626F213449EF}"/>
                </a:ext>
              </a:extLst>
            </p:cNvPr>
            <p:cNvGrpSpPr/>
            <p:nvPr/>
          </p:nvGrpSpPr>
          <p:grpSpPr>
            <a:xfrm>
              <a:off x="389370" y="4767288"/>
              <a:ext cx="98306" cy="163816"/>
              <a:chOff x="6490922" y="1610486"/>
              <a:chExt cx="211865" cy="353049"/>
            </a:xfrm>
          </p:grpSpPr>
          <p:sp>
            <p:nvSpPr>
              <p:cNvPr id="763" name="Rectangle 762">
                <a:extLst>
                  <a:ext uri="{FF2B5EF4-FFF2-40B4-BE49-F238E27FC236}">
                    <a16:creationId xmlns:a16="http://schemas.microsoft.com/office/drawing/2014/main" id="{ECCB9FF7-5660-49CA-8319-83E4EF1E242A}"/>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5" name="Group 30">
                <a:extLst>
                  <a:ext uri="{FF2B5EF4-FFF2-40B4-BE49-F238E27FC236}">
                    <a16:creationId xmlns:a16="http://schemas.microsoft.com/office/drawing/2014/main" id="{7F0597E7-A2E8-4328-84BA-90E623EDBBE7}"/>
                  </a:ext>
                </a:extLst>
              </p:cNvPr>
              <p:cNvGrpSpPr>
                <a:grpSpLocks noChangeAspect="1"/>
              </p:cNvGrpSpPr>
              <p:nvPr/>
            </p:nvGrpSpPr>
            <p:grpSpPr bwMode="auto">
              <a:xfrm>
                <a:off x="6545792" y="1729376"/>
                <a:ext cx="111361" cy="115269"/>
                <a:chOff x="5049" y="1841"/>
                <a:chExt cx="57" cy="59"/>
              </a:xfrm>
              <a:solidFill>
                <a:schemeClr val="bg1"/>
              </a:solidFill>
            </p:grpSpPr>
            <p:sp>
              <p:nvSpPr>
                <p:cNvPr id="768" name="Freeform 31">
                  <a:extLst>
                    <a:ext uri="{FF2B5EF4-FFF2-40B4-BE49-F238E27FC236}">
                      <a16:creationId xmlns:a16="http://schemas.microsoft.com/office/drawing/2014/main" id="{16E58F9E-AB4C-41F6-9E77-68B1EAA7DE72}"/>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71" name="Freeform 32">
                  <a:extLst>
                    <a:ext uri="{FF2B5EF4-FFF2-40B4-BE49-F238E27FC236}">
                      <a16:creationId xmlns:a16="http://schemas.microsoft.com/office/drawing/2014/main" id="{20C21040-2E39-4049-89DE-5ED4E406CE1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72" name="Freeform 33">
                  <a:extLst>
                    <a:ext uri="{FF2B5EF4-FFF2-40B4-BE49-F238E27FC236}">
                      <a16:creationId xmlns:a16="http://schemas.microsoft.com/office/drawing/2014/main" id="{0E068483-6F9F-4972-A93D-221DB239B0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73" name="Freeform 34">
                  <a:extLst>
                    <a:ext uri="{FF2B5EF4-FFF2-40B4-BE49-F238E27FC236}">
                      <a16:creationId xmlns:a16="http://schemas.microsoft.com/office/drawing/2014/main" id="{B10EE210-8ED4-4084-82F9-C329FC5725E8}"/>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74" name="Freeform 35">
                  <a:extLst>
                    <a:ext uri="{FF2B5EF4-FFF2-40B4-BE49-F238E27FC236}">
                      <a16:creationId xmlns:a16="http://schemas.microsoft.com/office/drawing/2014/main" id="{173D3A22-DFD6-4230-BE00-1DAF8A25C2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75" name="Freeform 36">
                  <a:extLst>
                    <a:ext uri="{FF2B5EF4-FFF2-40B4-BE49-F238E27FC236}">
                      <a16:creationId xmlns:a16="http://schemas.microsoft.com/office/drawing/2014/main" id="{527D2450-734B-4BB7-809B-3651FB88A0D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76" name="Freeform 37">
                  <a:extLst>
                    <a:ext uri="{FF2B5EF4-FFF2-40B4-BE49-F238E27FC236}">
                      <a16:creationId xmlns:a16="http://schemas.microsoft.com/office/drawing/2014/main" id="{576F3847-E389-4B72-8145-C7199205A2B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77" name="Freeform 38">
                  <a:extLst>
                    <a:ext uri="{FF2B5EF4-FFF2-40B4-BE49-F238E27FC236}">
                      <a16:creationId xmlns:a16="http://schemas.microsoft.com/office/drawing/2014/main" id="{4EA61D53-2468-46E4-A07B-9B3FE63AFB4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66" name="CellPhone_E8EA">
                <a:extLst>
                  <a:ext uri="{FF2B5EF4-FFF2-40B4-BE49-F238E27FC236}">
                    <a16:creationId xmlns:a16="http://schemas.microsoft.com/office/drawing/2014/main" id="{149F0C04-82E5-462E-B452-DA0C074F89D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cxnSp>
            <p:nvCxnSpPr>
              <p:cNvPr id="767" name="Straight Connector 766">
                <a:extLst>
                  <a:ext uri="{FF2B5EF4-FFF2-40B4-BE49-F238E27FC236}">
                    <a16:creationId xmlns:a16="http://schemas.microsoft.com/office/drawing/2014/main" id="{D812A799-72CE-4144-A864-38086FA0986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0FEA147-F116-4F84-95AE-16CFA8CBD721}"/>
                </a:ext>
              </a:extLst>
            </p:cNvPr>
            <p:cNvGrpSpPr/>
            <p:nvPr/>
          </p:nvGrpSpPr>
          <p:grpSpPr>
            <a:xfrm>
              <a:off x="463024" y="4882627"/>
              <a:ext cx="93897" cy="93896"/>
              <a:chOff x="-160990" y="5259439"/>
              <a:chExt cx="109394" cy="109393"/>
            </a:xfrm>
          </p:grpSpPr>
          <p:sp>
            <p:nvSpPr>
              <p:cNvPr id="782" name="Oval 781">
                <a:extLst>
                  <a:ext uri="{FF2B5EF4-FFF2-40B4-BE49-F238E27FC236}">
                    <a16:creationId xmlns:a16="http://schemas.microsoft.com/office/drawing/2014/main" id="{0869D1F2-31FA-4659-9EF2-5C6A42BF99FD}"/>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0" name="Commitments_EC4D">
                <a:extLst>
                  <a:ext uri="{FF2B5EF4-FFF2-40B4-BE49-F238E27FC236}">
                    <a16:creationId xmlns:a16="http://schemas.microsoft.com/office/drawing/2014/main" id="{42345435-4A2F-42D9-96FA-0AA969A9D87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87" name="Group 786">
              <a:extLst>
                <a:ext uri="{FF2B5EF4-FFF2-40B4-BE49-F238E27FC236}">
                  <a16:creationId xmlns:a16="http://schemas.microsoft.com/office/drawing/2014/main" id="{852FA37C-41DD-43B1-9F2A-B555B881A0D0}"/>
                </a:ext>
              </a:extLst>
            </p:cNvPr>
            <p:cNvGrpSpPr/>
            <p:nvPr/>
          </p:nvGrpSpPr>
          <p:grpSpPr>
            <a:xfrm>
              <a:off x="1316431" y="4878196"/>
              <a:ext cx="93897" cy="93896"/>
              <a:chOff x="-160990" y="5259439"/>
              <a:chExt cx="109394" cy="109393"/>
            </a:xfrm>
          </p:grpSpPr>
          <p:sp>
            <p:nvSpPr>
              <p:cNvPr id="788" name="Oval 787">
                <a:extLst>
                  <a:ext uri="{FF2B5EF4-FFF2-40B4-BE49-F238E27FC236}">
                    <a16:creationId xmlns:a16="http://schemas.microsoft.com/office/drawing/2014/main" id="{63722093-1935-4767-9D7E-1A3C083E44C8}"/>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9" name="Commitments_EC4D">
                <a:extLst>
                  <a:ext uri="{FF2B5EF4-FFF2-40B4-BE49-F238E27FC236}">
                    <a16:creationId xmlns:a16="http://schemas.microsoft.com/office/drawing/2014/main" id="{F82BB9F5-12A3-46D5-B827-49B7FEC5FD5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90" name="Group 789">
              <a:extLst>
                <a:ext uri="{FF2B5EF4-FFF2-40B4-BE49-F238E27FC236}">
                  <a16:creationId xmlns:a16="http://schemas.microsoft.com/office/drawing/2014/main" id="{18215FC6-8557-4C37-AC84-94A9E90275BB}"/>
                </a:ext>
              </a:extLst>
            </p:cNvPr>
            <p:cNvGrpSpPr/>
            <p:nvPr/>
          </p:nvGrpSpPr>
          <p:grpSpPr>
            <a:xfrm>
              <a:off x="1492115" y="4797767"/>
              <a:ext cx="93897" cy="93896"/>
              <a:chOff x="-160990" y="5259439"/>
              <a:chExt cx="109394" cy="109393"/>
            </a:xfrm>
          </p:grpSpPr>
          <p:sp>
            <p:nvSpPr>
              <p:cNvPr id="791" name="Oval 790">
                <a:extLst>
                  <a:ext uri="{FF2B5EF4-FFF2-40B4-BE49-F238E27FC236}">
                    <a16:creationId xmlns:a16="http://schemas.microsoft.com/office/drawing/2014/main" id="{C60A5566-6142-4AEF-8022-CA44BD38A141}"/>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2" name="Commitments_EC4D">
                <a:extLst>
                  <a:ext uri="{FF2B5EF4-FFF2-40B4-BE49-F238E27FC236}">
                    <a16:creationId xmlns:a16="http://schemas.microsoft.com/office/drawing/2014/main" id="{8E00346B-A41C-4D30-92FA-A3FD801CB46B}"/>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664" name="Freeform 6">
              <a:extLst>
                <a:ext uri="{FF2B5EF4-FFF2-40B4-BE49-F238E27FC236}">
                  <a16:creationId xmlns:a16="http://schemas.microsoft.com/office/drawing/2014/main" id="{BB27BCD5-4B50-4C7D-A2BB-F4B272A0810A}"/>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sp>
          <p:nvSpPr>
            <p:cNvPr id="579" name="Rectangle 578">
              <a:hlinkClick r:id="rId108"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DC5F2A21-7528-410A-BFFD-E6D604989689}"/>
                </a:ext>
              </a:extLst>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Secure Score</a:t>
              </a:r>
            </a:p>
          </p:txBody>
        </p:sp>
        <p:sp>
          <p:nvSpPr>
            <p:cNvPr id="680" name="Rectangle 679">
              <a:hlinkClick r:id="rId109" tooltip="Threat analytics helps you continually assess and control risk exposure to threats like Spectre and Meltdown. "/>
              <a:extLst>
                <a:ext uri="{FF2B5EF4-FFF2-40B4-BE49-F238E27FC236}">
                  <a16:creationId xmlns:a16="http://schemas.microsoft.com/office/drawing/2014/main" id="{B8A42402-C756-4D52-8881-52B035C6EAB3}"/>
                </a:ext>
              </a:extLst>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5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Threat Analytics</a:t>
              </a:r>
            </a:p>
          </p:txBody>
        </p:sp>
        <p:cxnSp>
          <p:nvCxnSpPr>
            <p:cNvPr id="32" name="Connector: Elbow 31">
              <a:extLst>
                <a:ext uri="{FF2B5EF4-FFF2-40B4-BE49-F238E27FC236}">
                  <a16:creationId xmlns:a16="http://schemas.microsoft.com/office/drawing/2014/main" id="{22C488D5-7EE3-4F9B-8406-E4212EC4F3D9}"/>
                </a:ext>
              </a:extLst>
            </p:cNvPr>
            <p:cNvCxnSpPr>
              <a:cxnSpLocks/>
              <a:stCxn id="579" idx="0"/>
              <a:endCxn id="686"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6" name="Connector: Elbow 625">
              <a:extLst>
                <a:ext uri="{FF2B5EF4-FFF2-40B4-BE49-F238E27FC236}">
                  <a16:creationId xmlns:a16="http://schemas.microsoft.com/office/drawing/2014/main" id="{7E514E20-CC16-44E8-ABC0-A3A0BD2673AA}"/>
                </a:ext>
              </a:extLst>
            </p:cNvPr>
            <p:cNvCxnSpPr>
              <a:cxnSpLocks/>
              <a:stCxn id="680" idx="0"/>
              <a:endCxn id="686"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84" name="Group 683">
              <a:extLst>
                <a:ext uri="{FF2B5EF4-FFF2-40B4-BE49-F238E27FC236}">
                  <a16:creationId xmlns:a16="http://schemas.microsoft.com/office/drawing/2014/main" id="{3DC93161-6070-4CBF-B652-C61C7A2AE49A}"/>
                </a:ext>
              </a:extLst>
            </p:cNvPr>
            <p:cNvGrpSpPr/>
            <p:nvPr/>
          </p:nvGrpSpPr>
          <p:grpSpPr>
            <a:xfrm>
              <a:off x="678533" y="4814224"/>
              <a:ext cx="204812" cy="156967"/>
              <a:chOff x="7398246" y="1610486"/>
              <a:chExt cx="498447" cy="382007"/>
            </a:xfrm>
          </p:grpSpPr>
          <p:sp>
            <p:nvSpPr>
              <p:cNvPr id="685" name="monitor">
                <a:extLst>
                  <a:ext uri="{FF2B5EF4-FFF2-40B4-BE49-F238E27FC236}">
                    <a16:creationId xmlns:a16="http://schemas.microsoft.com/office/drawing/2014/main" id="{EA6050EE-92F8-412C-92D0-E4C2D0495B9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6" name="Rectangle 685">
                <a:extLst>
                  <a:ext uri="{FF2B5EF4-FFF2-40B4-BE49-F238E27FC236}">
                    <a16:creationId xmlns:a16="http://schemas.microsoft.com/office/drawing/2014/main" id="{05F02F65-19CD-4E84-BC3C-F2758D8C5304}"/>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9" name="Group 11">
                <a:extLst>
                  <a:ext uri="{FF2B5EF4-FFF2-40B4-BE49-F238E27FC236}">
                    <a16:creationId xmlns:a16="http://schemas.microsoft.com/office/drawing/2014/main" id="{15E5AD20-8BB0-4946-8221-3C2CC6F80D68}"/>
                  </a:ext>
                </a:extLst>
              </p:cNvPr>
              <p:cNvGrpSpPr>
                <a:grpSpLocks noChangeAspect="1"/>
              </p:cNvGrpSpPr>
              <p:nvPr/>
            </p:nvGrpSpPr>
            <p:grpSpPr bwMode="auto">
              <a:xfrm>
                <a:off x="7581678" y="1714920"/>
                <a:ext cx="111860" cy="111860"/>
                <a:chOff x="5664" y="1835"/>
                <a:chExt cx="73" cy="73"/>
              </a:xfrm>
              <a:solidFill>
                <a:schemeClr val="bg1"/>
              </a:solidFill>
            </p:grpSpPr>
            <p:sp>
              <p:nvSpPr>
                <p:cNvPr id="696" name="Freeform 12">
                  <a:extLst>
                    <a:ext uri="{FF2B5EF4-FFF2-40B4-BE49-F238E27FC236}">
                      <a16:creationId xmlns:a16="http://schemas.microsoft.com/office/drawing/2014/main" id="{2712D31A-D41B-4E7F-B095-E68EA9BDD89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97" name="Freeform 13">
                  <a:extLst>
                    <a:ext uri="{FF2B5EF4-FFF2-40B4-BE49-F238E27FC236}">
                      <a16:creationId xmlns:a16="http://schemas.microsoft.com/office/drawing/2014/main" id="{B43C77DF-51FD-4004-949A-4428CBCFA3C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98" name="Freeform 14">
                  <a:extLst>
                    <a:ext uri="{FF2B5EF4-FFF2-40B4-BE49-F238E27FC236}">
                      <a16:creationId xmlns:a16="http://schemas.microsoft.com/office/drawing/2014/main" id="{D39B00BE-2864-4B84-BDEB-EF635F40087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13" name="Freeform 15">
                  <a:extLst>
                    <a:ext uri="{FF2B5EF4-FFF2-40B4-BE49-F238E27FC236}">
                      <a16:creationId xmlns:a16="http://schemas.microsoft.com/office/drawing/2014/main" id="{70D7560D-B43E-4E38-8DFA-3909CF22B93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grpSp>
        <p:nvGrpSpPr>
          <p:cNvPr id="124" name="Group 123">
            <a:extLst>
              <a:ext uri="{FF2B5EF4-FFF2-40B4-BE49-F238E27FC236}">
                <a16:creationId xmlns:a16="http://schemas.microsoft.com/office/drawing/2014/main" id="{00E2A40B-3AE1-4087-99D4-5ECB5C4C27C2}"/>
              </a:ext>
            </a:extLst>
          </p:cNvPr>
          <p:cNvGrpSpPr/>
          <p:nvPr/>
        </p:nvGrpSpPr>
        <p:grpSpPr>
          <a:xfrm>
            <a:off x="2470915" y="3760068"/>
            <a:ext cx="3652987" cy="993458"/>
            <a:chOff x="2424101" y="3587892"/>
            <a:chExt cx="3652987" cy="993458"/>
          </a:xfrm>
        </p:grpSpPr>
        <p:sp>
          <p:nvSpPr>
            <p:cNvPr id="613" name="Oval 612">
              <a:extLst>
                <a:ext uri="{FF2B5EF4-FFF2-40B4-BE49-F238E27FC236}">
                  <a16:creationId xmlns:a16="http://schemas.microsoft.com/office/drawing/2014/main" id="{A72C7AB5-E1D8-433C-A4B6-FBAF681F32C0}"/>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cxnSp>
          <p:nvCxnSpPr>
            <p:cNvPr id="614" name="Straight Connector 613">
              <a:extLst>
                <a:ext uri="{FF2B5EF4-FFF2-40B4-BE49-F238E27FC236}">
                  <a16:creationId xmlns:a16="http://schemas.microsoft.com/office/drawing/2014/main" id="{7320BF02-57DE-4645-BA82-251D347294D9}"/>
                </a:ext>
              </a:extLst>
            </p:cNvPr>
            <p:cNvCxnSpPr>
              <a:stCxn id="613"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77" name="Group 576">
              <a:extLst>
                <a:ext uri="{FF2B5EF4-FFF2-40B4-BE49-F238E27FC236}">
                  <a16:creationId xmlns:a16="http://schemas.microsoft.com/office/drawing/2014/main" id="{EED65B96-4029-40CB-8483-9EC9AFA7862D}"/>
                </a:ext>
              </a:extLst>
            </p:cNvPr>
            <p:cNvGrpSpPr/>
            <p:nvPr/>
          </p:nvGrpSpPr>
          <p:grpSpPr>
            <a:xfrm>
              <a:off x="2424101" y="3587892"/>
              <a:ext cx="3652987" cy="993458"/>
              <a:chOff x="2563059" y="3796338"/>
              <a:chExt cx="3652987" cy="993458"/>
            </a:xfrm>
          </p:grpSpPr>
          <p:grpSp>
            <p:nvGrpSpPr>
              <p:cNvPr id="580" name="Group 579">
                <a:extLst>
                  <a:ext uri="{FF2B5EF4-FFF2-40B4-BE49-F238E27FC236}">
                    <a16:creationId xmlns:a16="http://schemas.microsoft.com/office/drawing/2014/main" id="{DE16032C-ED45-47F5-B762-1594E2BA0A6A}"/>
                  </a:ext>
                </a:extLst>
              </p:cNvPr>
              <p:cNvGrpSpPr/>
              <p:nvPr/>
            </p:nvGrpSpPr>
            <p:grpSpPr>
              <a:xfrm>
                <a:off x="2563059" y="3796338"/>
                <a:ext cx="3652987" cy="993458"/>
                <a:chOff x="2563059" y="3796338"/>
                <a:chExt cx="3652987" cy="993458"/>
              </a:xfrm>
            </p:grpSpPr>
            <p:grpSp>
              <p:nvGrpSpPr>
                <p:cNvPr id="583" name="Group 582">
                  <a:extLst>
                    <a:ext uri="{FF2B5EF4-FFF2-40B4-BE49-F238E27FC236}">
                      <a16:creationId xmlns:a16="http://schemas.microsoft.com/office/drawing/2014/main" id="{65B8146C-D637-4DA4-90FE-041FB85771C9}"/>
                    </a:ext>
                  </a:extLst>
                </p:cNvPr>
                <p:cNvGrpSpPr/>
                <p:nvPr/>
              </p:nvGrpSpPr>
              <p:grpSpPr>
                <a:xfrm>
                  <a:off x="3799325" y="3796338"/>
                  <a:ext cx="100102" cy="725117"/>
                  <a:chOff x="3799325" y="3796338"/>
                  <a:chExt cx="100102" cy="725117"/>
                </a:xfrm>
              </p:grpSpPr>
              <p:sp>
                <p:nvSpPr>
                  <p:cNvPr id="597" name="Oval 596">
                    <a:extLst>
                      <a:ext uri="{FF2B5EF4-FFF2-40B4-BE49-F238E27FC236}">
                        <a16:creationId xmlns:a16="http://schemas.microsoft.com/office/drawing/2014/main" id="{DD2F9552-6DB0-4075-AAAE-F849E87D34DF}"/>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cxnSp>
                <p:nvCxnSpPr>
                  <p:cNvPr id="598" name="Straight Connector 597">
                    <a:extLst>
                      <a:ext uri="{FF2B5EF4-FFF2-40B4-BE49-F238E27FC236}">
                        <a16:creationId xmlns:a16="http://schemas.microsoft.com/office/drawing/2014/main" id="{2A13BA1E-85C5-4524-AF79-758E5BFF1F31}"/>
                      </a:ext>
                    </a:extLst>
                  </p:cNvPr>
                  <p:cNvCxnSpPr>
                    <a:stCxn id="597"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4" name="Group 583">
                  <a:extLst>
                    <a:ext uri="{FF2B5EF4-FFF2-40B4-BE49-F238E27FC236}">
                      <a16:creationId xmlns:a16="http://schemas.microsoft.com/office/drawing/2014/main" id="{01F8BE7D-F7D7-4B97-A806-F64ED4332EEA}"/>
                    </a:ext>
                  </a:extLst>
                </p:cNvPr>
                <p:cNvGrpSpPr/>
                <p:nvPr/>
              </p:nvGrpSpPr>
              <p:grpSpPr>
                <a:xfrm>
                  <a:off x="4389139" y="3798841"/>
                  <a:ext cx="100102" cy="725117"/>
                  <a:chOff x="4389139" y="3798841"/>
                  <a:chExt cx="100102" cy="725117"/>
                </a:xfrm>
              </p:grpSpPr>
              <p:sp>
                <p:nvSpPr>
                  <p:cNvPr id="595" name="Oval 594">
                    <a:extLst>
                      <a:ext uri="{FF2B5EF4-FFF2-40B4-BE49-F238E27FC236}">
                        <a16:creationId xmlns:a16="http://schemas.microsoft.com/office/drawing/2014/main" id="{B4D4C458-1A5F-4F56-9458-4A438D2F44C6}"/>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cxnSp>
                <p:nvCxnSpPr>
                  <p:cNvPr id="596" name="Straight Connector 595">
                    <a:extLst>
                      <a:ext uri="{FF2B5EF4-FFF2-40B4-BE49-F238E27FC236}">
                        <a16:creationId xmlns:a16="http://schemas.microsoft.com/office/drawing/2014/main" id="{0ED24C08-A9F0-43B8-9A30-174D0338121D}"/>
                      </a:ext>
                    </a:extLst>
                  </p:cNvPr>
                  <p:cNvCxnSpPr>
                    <a:stCxn id="595"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F15DC8E6-0661-4169-881E-F62AF3984C5A}"/>
                    </a:ext>
                  </a:extLst>
                </p:cNvPr>
                <p:cNvGrpSpPr/>
                <p:nvPr/>
              </p:nvGrpSpPr>
              <p:grpSpPr>
                <a:xfrm rot="10800000">
                  <a:off x="5781843" y="4449444"/>
                  <a:ext cx="100102" cy="336066"/>
                  <a:chOff x="6456257" y="3245643"/>
                  <a:chExt cx="100102" cy="336066"/>
                </a:xfrm>
              </p:grpSpPr>
              <p:sp>
                <p:nvSpPr>
                  <p:cNvPr id="593" name="Oval 592">
                    <a:extLst>
                      <a:ext uri="{FF2B5EF4-FFF2-40B4-BE49-F238E27FC236}">
                        <a16:creationId xmlns:a16="http://schemas.microsoft.com/office/drawing/2014/main" id="{81C9A3AD-0FF1-4A3C-9431-1D4FC15E1981}"/>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cxnSp>
                <p:nvCxnSpPr>
                  <p:cNvPr id="594" name="Straight Connector 593">
                    <a:extLst>
                      <a:ext uri="{FF2B5EF4-FFF2-40B4-BE49-F238E27FC236}">
                        <a16:creationId xmlns:a16="http://schemas.microsoft.com/office/drawing/2014/main" id="{0D1A9295-5F23-4B98-B725-333B220AB45B}"/>
                      </a:ext>
                    </a:extLst>
                  </p:cNvPr>
                  <p:cNvCxnSpPr>
                    <a:stCxn id="593"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9E787AF7-CE58-4F0C-BE51-5D29FA233488}"/>
                    </a:ext>
                  </a:extLst>
                </p:cNvPr>
                <p:cNvGrpSpPr/>
                <p:nvPr/>
              </p:nvGrpSpPr>
              <p:grpSpPr>
                <a:xfrm rot="10800000">
                  <a:off x="4554260" y="4375982"/>
                  <a:ext cx="100102" cy="413814"/>
                  <a:chOff x="6281336" y="3258181"/>
                  <a:chExt cx="100102" cy="413814"/>
                </a:xfrm>
              </p:grpSpPr>
              <p:sp>
                <p:nvSpPr>
                  <p:cNvPr id="591" name="Oval 590">
                    <a:extLst>
                      <a:ext uri="{FF2B5EF4-FFF2-40B4-BE49-F238E27FC236}">
                        <a16:creationId xmlns:a16="http://schemas.microsoft.com/office/drawing/2014/main" id="{6B125DE5-89EE-470F-B133-FA174FBF1A11}"/>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cxnSp>
                <p:nvCxnSpPr>
                  <p:cNvPr id="592" name="Straight Connector 591">
                    <a:extLst>
                      <a:ext uri="{FF2B5EF4-FFF2-40B4-BE49-F238E27FC236}">
                        <a16:creationId xmlns:a16="http://schemas.microsoft.com/office/drawing/2014/main" id="{ADFD752E-C104-4410-9C42-F912CD28B309}"/>
                      </a:ext>
                    </a:extLst>
                  </p:cNvPr>
                  <p:cNvCxnSpPr>
                    <a:cxnSpLocks/>
                    <a:stCxn id="591"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079FBCE6-F9C5-420A-BC11-CB486355747A}"/>
                    </a:ext>
                  </a:extLst>
                </p:cNvPr>
                <p:cNvGrpSpPr/>
                <p:nvPr/>
              </p:nvGrpSpPr>
              <p:grpSpPr>
                <a:xfrm rot="10800000">
                  <a:off x="4009028" y="4385637"/>
                  <a:ext cx="100102" cy="402526"/>
                  <a:chOff x="4776146" y="3251204"/>
                  <a:chExt cx="100102" cy="402526"/>
                </a:xfrm>
              </p:grpSpPr>
              <p:sp>
                <p:nvSpPr>
                  <p:cNvPr id="589" name="Oval 588">
                    <a:extLst>
                      <a:ext uri="{FF2B5EF4-FFF2-40B4-BE49-F238E27FC236}">
                        <a16:creationId xmlns:a16="http://schemas.microsoft.com/office/drawing/2014/main" id="{77EEA0CF-1860-4863-A17F-B151AB8FF0AF}"/>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cxnSp>
                <p:nvCxnSpPr>
                  <p:cNvPr id="590" name="Straight Connector 589">
                    <a:extLst>
                      <a:ext uri="{FF2B5EF4-FFF2-40B4-BE49-F238E27FC236}">
                        <a16:creationId xmlns:a16="http://schemas.microsoft.com/office/drawing/2014/main" id="{44B26F37-650F-4AA9-9454-1D01F4F637BE}"/>
                      </a:ext>
                    </a:extLst>
                  </p:cNvPr>
                  <p:cNvCxnSpPr>
                    <a:cxnSpLocks/>
                    <a:stCxn id="589"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2" name="Rounded Rectangle 1458">
                  <a:hlinkClick r:id="rId110" tooltip="Windows Server 2016 addresses emerging threats and container workloads with built in threat resistance and enhanced detection, privileged identity protections, shielded VMs to protect sensitive workloads, and more"/>
                  <a:extLst>
                    <a:ext uri="{FF2B5EF4-FFF2-40B4-BE49-F238E27FC236}">
                      <a16:creationId xmlns:a16="http://schemas.microsoft.com/office/drawing/2014/main" id="{E971858B-85C2-4C16-9E80-5CAD37C8B93D}"/>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4320" tIns="45720" rIns="45720" bIns="45720" rtlCol="0" anchor="ctr"/>
                <a:lstStyle/>
                <a:p>
                  <a:pPr marL="114300" marR="0" lvl="0" indent="0" algn="l" defTabSz="914400" rtl="0" eaLnBrk="1" fontAlgn="auto" latinLnBrk="0" hangingPunct="1">
                    <a:lnSpc>
                      <a:spcPct val="97000"/>
                    </a:lnSpc>
                    <a:spcBef>
                      <a:spcPts val="0"/>
                    </a:spcBef>
                    <a:spcAft>
                      <a:spcPts val="200"/>
                    </a:spcAft>
                    <a:buClrTx/>
                    <a:buSzTx/>
                    <a:buFontTx/>
                    <a:buNone/>
                    <a:tabLst/>
                    <a:defRPr/>
                  </a:pPr>
                  <a:r>
                    <a:rPr kumimoji="0" lang="en-US" sz="9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Windows Server 2016 Security</a:t>
                  </a:r>
                </a:p>
                <a:p>
                  <a:pPr marL="114300" marR="0" lvl="0" indent="0" algn="l" defTabSz="914400" rtl="0" eaLnBrk="1" fontAlgn="auto" latinLnBrk="0" hangingPunct="1">
                    <a:lnSpc>
                      <a:spcPct val="97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Window 10 + Just Enough Admin, Hyper-V Containers, Nano server, and more…</a:t>
                  </a:r>
                </a:p>
              </p:txBody>
            </p:sp>
          </p:grpSp>
          <p:pic>
            <p:nvPicPr>
              <p:cNvPr id="581" name="Picture 580">
                <a:extLst>
                  <a:ext uri="{FF2B5EF4-FFF2-40B4-BE49-F238E27FC236}">
                    <a16:creationId xmlns:a16="http://schemas.microsoft.com/office/drawing/2014/main" id="{ADEA4054-1466-494A-AF00-EC079EF6EA50}"/>
                  </a:ext>
                </a:extLst>
              </p:cNvPr>
              <p:cNvPicPr>
                <a:picLocks noChangeAspect="1"/>
              </p:cNvPicPr>
              <p:nvPr/>
            </p:nvPicPr>
            <p:blipFill rotWithShape="1">
              <a:blip r:embed="rId31"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15" name="Group 14">
            <a:extLst>
              <a:ext uri="{FF2B5EF4-FFF2-40B4-BE49-F238E27FC236}">
                <a16:creationId xmlns:a16="http://schemas.microsoft.com/office/drawing/2014/main" id="{EFD24189-C621-438B-9B19-2FB6362EE70A}"/>
              </a:ext>
            </a:extLst>
          </p:cNvPr>
          <p:cNvGrpSpPr/>
          <p:nvPr/>
        </p:nvGrpSpPr>
        <p:grpSpPr>
          <a:xfrm>
            <a:off x="4093028" y="3938898"/>
            <a:ext cx="1057810" cy="241352"/>
            <a:chOff x="4155658" y="3909402"/>
            <a:chExt cx="1057810" cy="241352"/>
          </a:xfrm>
        </p:grpSpPr>
        <p:sp>
          <p:nvSpPr>
            <p:cNvPr id="665" name="Rectangle 664">
              <a:hlinkClick r:id="rId111"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04705" tIns="9144" rIns="0" bIns="9144" anchor="ctr" anchorCtr="0"/>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112">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33D41D94-29D2-46A4-8851-2584B1691A60}"/>
              </a:ext>
            </a:extLst>
          </p:cNvPr>
          <p:cNvGrpSpPr/>
          <p:nvPr/>
        </p:nvGrpSpPr>
        <p:grpSpPr>
          <a:xfrm>
            <a:off x="190587" y="6246324"/>
            <a:ext cx="11785466" cy="510591"/>
            <a:chOff x="190587" y="6246324"/>
            <a:chExt cx="11785466" cy="510591"/>
          </a:xfrm>
        </p:grpSpPr>
        <p:sp>
          <p:nvSpPr>
            <p:cNvPr id="40" name="Rounded Rectangle 804">
              <a:hlinkClick r:id="rId113"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2048164" y="6472016"/>
              <a:ext cx="6173820" cy="180229"/>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Security Development Lifecycle (SDL)</a:t>
              </a:r>
            </a:p>
          </p:txBody>
        </p:sp>
        <p:sp>
          <p:nvSpPr>
            <p:cNvPr id="781" name="Rectangle 780">
              <a:hlinkClick r:id="rId114"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2FF34D19-C16F-40B9-9D35-BE71F61E17FA}"/>
                </a:ext>
              </a:extLst>
            </p:cNvPr>
            <p:cNvSpPr/>
            <p:nvPr/>
          </p:nvSpPr>
          <p:spPr>
            <a:xfrm>
              <a:off x="6642469" y="6246324"/>
              <a:ext cx="3519850"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8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Compliance Manager</a:t>
              </a:r>
            </a:p>
          </p:txBody>
        </p:sp>
        <p:sp>
          <p:nvSpPr>
            <p:cNvPr id="7" name="Freeform: Shape 6">
              <a:extLst>
                <a:ext uri="{FF2B5EF4-FFF2-40B4-BE49-F238E27FC236}">
                  <a16:creationId xmlns:a16="http://schemas.microsoft.com/office/drawing/2014/main" id="{14599DF8-A8EE-42BC-A0A4-DADF34D8495A}"/>
                </a:ext>
              </a:extLst>
            </p:cNvPr>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65307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165307 w 11744325"/>
                <a:gd name="connsiteY6" fmla="*/ 0 h 314325"/>
                <a:gd name="connsiteX0" fmla="*/ 8098865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098865 w 11744325"/>
                <a:gd name="connsiteY6"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rIns="45720" rtlCol="0" anchor="ctr">
              <a:noAutofit/>
            </a:bodyPr>
            <a:lstStyle/>
            <a:p>
              <a:pPr marL="8286750" marR="0" lvl="0" indent="0" algn="ctr" defTabSz="914400" rtl="0" eaLnBrk="1" fontAlgn="auto" latinLnBrk="0" hangingPunct="1">
                <a:lnSpc>
                  <a:spcPct val="97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47" name="Rectangle 846">
              <a:hlinkClick r:id="rId115" tooltip="Learn how Microsoft works to secure your data, protect its privacy, and comply with global standards in Microsoft business cloud services."/>
              <a:extLst>
                <a:ext uri="{FF2B5EF4-FFF2-40B4-BE49-F238E27FC236}">
                  <a16:creationId xmlns:a16="http://schemas.microsoft.com/office/drawing/2014/main" id="{767F699E-8BF5-48FD-8960-24B3421585D2}"/>
                </a:ext>
              </a:extLst>
            </p:cNvPr>
            <p:cNvSpPr/>
            <p:nvPr/>
          </p:nvSpPr>
          <p:spPr>
            <a:xfrm>
              <a:off x="8459490"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Trust Center</a:t>
              </a:r>
            </a:p>
          </p:txBody>
        </p:sp>
        <p:sp>
          <p:nvSpPr>
            <p:cNvPr id="848" name="Rectangle 847">
              <a:hlinkClick r:id="rId116"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81DCF43F-6876-458C-8AE6-3AFEB739D463}"/>
                </a:ext>
              </a:extLst>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Intelligent Security Graph</a:t>
              </a:r>
            </a:p>
          </p:txBody>
        </p:sp>
      </p:grpSp>
      <p:sp>
        <p:nvSpPr>
          <p:cNvPr id="87" name="Rectangle 86">
            <a:extLst>
              <a:ext uri="{FF2B5EF4-FFF2-40B4-BE49-F238E27FC236}">
                <a16:creationId xmlns:a16="http://schemas.microsoft.com/office/drawing/2014/main" id="{F5935FB9-47A5-4A3E-83C1-D47D32D1680B}"/>
              </a:ext>
            </a:extLst>
          </p:cNvPr>
          <p:cNvSpPr/>
          <p:nvPr/>
        </p:nvSpPr>
        <p:spPr bwMode="auto">
          <a:xfrm>
            <a:off x="8502616" y="1808988"/>
            <a:ext cx="1627632" cy="142844"/>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69" name="Group 468">
            <a:extLst>
              <a:ext uri="{FF2B5EF4-FFF2-40B4-BE49-F238E27FC236}">
                <a16:creationId xmlns:a16="http://schemas.microsoft.com/office/drawing/2014/main" id="{455D9C41-65A3-473E-B529-C6FE2BDA939F}"/>
              </a:ext>
            </a:extLst>
          </p:cNvPr>
          <p:cNvGrpSpPr/>
          <p:nvPr/>
        </p:nvGrpSpPr>
        <p:grpSpPr>
          <a:xfrm>
            <a:off x="8540073" y="1985927"/>
            <a:ext cx="3317809" cy="206028"/>
            <a:chOff x="9721483" y="1839445"/>
            <a:chExt cx="3317809" cy="206028"/>
          </a:xfrm>
        </p:grpSpPr>
        <p:sp>
          <p:nvSpPr>
            <p:cNvPr id="470" name="Rectangle 469">
              <a:hlinkClick r:id="rId117"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0A35AAB-245E-44BA-B88E-D9B13D1F5A89}"/>
                </a:ext>
              </a:extLst>
            </p:cNvPr>
            <p:cNvSpPr/>
            <p:nvPr/>
          </p:nvSpPr>
          <p:spPr>
            <a:xfrm>
              <a:off x="9721483" y="1839445"/>
              <a:ext cx="3317809" cy="206028"/>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Conditional Access </a:t>
              </a: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 Identity Perimeter Management</a:t>
              </a:r>
            </a:p>
          </p:txBody>
        </p:sp>
        <p:pic>
          <p:nvPicPr>
            <p:cNvPr id="471" name="Picture 470">
              <a:extLst>
                <a:ext uri="{FF2B5EF4-FFF2-40B4-BE49-F238E27FC236}">
                  <a16:creationId xmlns:a16="http://schemas.microsoft.com/office/drawing/2014/main" id="{4C76129A-676D-4825-A7F0-E69DB440144B}"/>
                </a:ext>
              </a:extLst>
            </p:cNvPr>
            <p:cNvPicPr>
              <a:picLocks noChangeAspect="1"/>
            </p:cNvPicPr>
            <p:nvPr/>
          </p:nvPicPr>
          <p:blipFill rotWithShape="1">
            <a:blip r:embed="rId118"/>
            <a:srcRect l="22948" t="1" b="1811"/>
            <a:stretch/>
          </p:blipFill>
          <p:spPr>
            <a:xfrm flipV="1">
              <a:off x="9764127" y="1889446"/>
              <a:ext cx="268951" cy="108569"/>
            </a:xfrm>
            <a:prstGeom prst="rect">
              <a:avLst/>
            </a:prstGeom>
          </p:spPr>
        </p:pic>
      </p:grpSp>
      <p:sp>
        <p:nvSpPr>
          <p:cNvPr id="746" name="Rectangle 745">
            <a:hlinkClick r:id="rId119" tooltip="Shielded VMs and guarded fabric protect sensitive workloads by isolating sensitive VMs from fabric administrators and restricting them to only healthy and approved hosts in the fabric."/>
            <a:extLst>
              <a:ext uri="{FF2B5EF4-FFF2-40B4-BE49-F238E27FC236}">
                <a16:creationId xmlns:a16="http://schemas.microsoft.com/office/drawing/2014/main" id="{E2B41574-1E2C-46C8-B9C2-53FBBA8DB4E8}"/>
              </a:ext>
            </a:extLst>
          </p:cNvPr>
          <p:cNvSpPr/>
          <p:nvPr/>
        </p:nvSpPr>
        <p:spPr>
          <a:xfrm>
            <a:off x="2358479" y="4602949"/>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Shielded VMs</a:t>
            </a:r>
          </a:p>
        </p:txBody>
      </p:sp>
      <p:sp>
        <p:nvSpPr>
          <p:cNvPr id="770" name="Rectangle 769">
            <a:hlinkClick r:id="rId120"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4AF87437-7A04-4DED-8CC1-8D26AE2B37F1}"/>
              </a:ext>
            </a:extLst>
          </p:cNvPr>
          <p:cNvSpPr/>
          <p:nvPr/>
        </p:nvSpPr>
        <p:spPr>
          <a:xfrm>
            <a:off x="2357678" y="4822073"/>
            <a:ext cx="719786" cy="175683"/>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marL="0" marR="0" lvl="0" indent="0" algn="ctr" defTabSz="914400" rtl="0" eaLnBrk="1" fontAlgn="auto" latinLnBrk="0" hangingPunct="1">
              <a:lnSpc>
                <a:spcPct val="97000"/>
              </a:lnSpc>
              <a:spcBef>
                <a:spcPts val="0"/>
              </a:spcBef>
              <a:spcAft>
                <a:spcPts val="0"/>
              </a:spcAft>
              <a:buClrTx/>
              <a:buSzTx/>
              <a:buFontTx/>
              <a:buNone/>
              <a:tabLst/>
              <a:defRPr/>
            </a:pPr>
            <a:r>
              <a:rPr kumimoji="0" lang="en-US" sz="75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Azure Stack</a:t>
            </a:r>
          </a:p>
        </p:txBody>
      </p:sp>
      <p:sp>
        <p:nvSpPr>
          <p:cNvPr id="599" name="TextBox 598">
            <a:extLst>
              <a:ext uri="{FF2B5EF4-FFF2-40B4-BE49-F238E27FC236}">
                <a16:creationId xmlns:a16="http://schemas.microsoft.com/office/drawing/2014/main" id="{40B4C77D-397F-42D5-B6B4-BF3347FC5BEF}"/>
              </a:ext>
            </a:extLst>
          </p:cNvPr>
          <p:cNvSpPr txBox="1"/>
          <p:nvPr/>
        </p:nvSpPr>
        <p:spPr>
          <a:xfrm>
            <a:off x="2068585" y="2389532"/>
            <a:ext cx="2142883" cy="246221"/>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On Premises Datacenter(s)</a:t>
            </a:r>
          </a:p>
        </p:txBody>
      </p:sp>
      <p:grpSp>
        <p:nvGrpSpPr>
          <p:cNvPr id="28" name="Group 27">
            <a:extLst>
              <a:ext uri="{FF2B5EF4-FFF2-40B4-BE49-F238E27FC236}">
                <a16:creationId xmlns:a16="http://schemas.microsoft.com/office/drawing/2014/main" id="{51FD5745-565C-4C3E-A103-ADE410A5BA3F}"/>
              </a:ext>
            </a:extLst>
          </p:cNvPr>
          <p:cNvGrpSpPr/>
          <p:nvPr/>
        </p:nvGrpSpPr>
        <p:grpSpPr>
          <a:xfrm>
            <a:off x="8686764" y="4221575"/>
            <a:ext cx="1316736" cy="622575"/>
            <a:chOff x="8686764" y="4221575"/>
            <a:chExt cx="1316736" cy="622575"/>
          </a:xfrm>
        </p:grpSpPr>
        <p:grpSp>
          <p:nvGrpSpPr>
            <p:cNvPr id="785" name="Group 784">
              <a:extLst>
                <a:ext uri="{FF2B5EF4-FFF2-40B4-BE49-F238E27FC236}">
                  <a16:creationId xmlns:a16="http://schemas.microsoft.com/office/drawing/2014/main" id="{FA44FE5E-6419-4F47-900D-E07824FFA261}"/>
                </a:ext>
              </a:extLst>
            </p:cNvPr>
            <p:cNvGrpSpPr/>
            <p:nvPr/>
          </p:nvGrpSpPr>
          <p:grpSpPr>
            <a:xfrm>
              <a:off x="8686764" y="4221575"/>
              <a:ext cx="1316736" cy="622575"/>
              <a:chOff x="10885121" y="2166657"/>
              <a:chExt cx="1211600" cy="520369"/>
            </a:xfrm>
            <a:solidFill>
              <a:schemeClr val="bg1"/>
            </a:solidFill>
          </p:grpSpPr>
          <p:sp>
            <p:nvSpPr>
              <p:cNvPr id="786" name="Rectangle 785">
                <a:hlinkClick r:id="rId121"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FDC93C89-A208-4060-AAC9-EC4E47572DB0}"/>
                  </a:ext>
                </a:extLst>
              </p:cNvPr>
              <p:cNvSpPr/>
              <p:nvPr/>
            </p:nvSpPr>
            <p:spPr>
              <a:xfrm>
                <a:off x="10885121" y="2166657"/>
                <a:ext cx="1211600" cy="520369"/>
              </a:xfrm>
              <a:prstGeom prst="rect">
                <a:avLst/>
              </a:prstGeom>
              <a:grp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7744" tIns="18288"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rPr>
                  <a:t>Office 365</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1" tooltip="Office 365 DLP capabilities including Outlook Policy Tips, rule application via Exchange Transport rules, automatic protection via SharePoint location, and more. "/>
                  </a:rPr>
                  <a:t>Data Loss Protection</a:t>
                </a:r>
                <a:endParaRPr kumimoji="0" lang="en-US" sz="75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2" tooltip="Allows for full content lifecycle management from creating/importing through retention and deletion. Supervision also lets you define policies that capture communications in your organization for internal or external reviewers. "/>
                  </a:rPr>
                  <a:t>Data Governance</a:t>
                </a:r>
                <a:endParaRPr kumimoji="0" lang="en-US" sz="75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5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hlinkClick r:id="rId123"/>
                  </a:rPr>
                  <a:t>eDiscovery</a:t>
                </a:r>
                <a:endParaRPr kumimoji="0" lang="en-US" sz="750" b="0" i="0" u="none" strike="noStrike" kern="1200" cap="none" spc="0" normalizeH="0" baseline="0" noProof="0" dirty="0">
                  <a:ln>
                    <a:noFill/>
                  </a:ln>
                  <a:gradFill>
                    <a:gsLst>
                      <a:gs pos="0">
                        <a:srgbClr val="505050">
                          <a:lumMod val="75000"/>
                        </a:srgbClr>
                      </a:gs>
                      <a:gs pos="100000">
                        <a:srgbClr val="505050">
                          <a:lumMod val="75000"/>
                        </a:srgbClr>
                      </a:gs>
                    </a:gsLst>
                    <a:lin ang="5400000" scaled="1"/>
                  </a:gradFill>
                  <a:effectLst/>
                  <a:uLnTx/>
                  <a:uFillTx/>
                  <a:latin typeface="Segoe UI" panose="020B0502040204020203" pitchFamily="34" charset="0"/>
                  <a:ea typeface="+mn-ea"/>
                  <a:cs typeface="Segoe UI" panose="020B0502040204020203" pitchFamily="34" charset="0"/>
                </a:endParaRPr>
              </a:p>
            </p:txBody>
          </p:sp>
          <p:pic>
            <p:nvPicPr>
              <p:cNvPr id="793" name="Picture 792">
                <a:extLst>
                  <a:ext uri="{FF2B5EF4-FFF2-40B4-BE49-F238E27FC236}">
                    <a16:creationId xmlns:a16="http://schemas.microsoft.com/office/drawing/2014/main" id="{053BEE98-F855-4BDD-AF47-CA2185261570}"/>
                  </a:ext>
                </a:extLst>
              </p:cNvPr>
              <p:cNvPicPr>
                <a:picLocks noChangeAspect="1"/>
              </p:cNvPicPr>
              <p:nvPr/>
            </p:nvPicPr>
            <p:blipFill>
              <a:blip r:embed="rId124" cstate="print">
                <a:extLst>
                  <a:ext uri="{28A0092B-C50C-407E-A947-70E740481C1C}">
                    <a14:useLocalDpi xmlns:a14="http://schemas.microsoft.com/office/drawing/2010/main" val="0"/>
                  </a:ext>
                </a:extLst>
              </a:blip>
              <a:stretch>
                <a:fillRect/>
              </a:stretch>
            </p:blipFill>
            <p:spPr>
              <a:xfrm>
                <a:off x="10950100" y="2182979"/>
                <a:ext cx="116904" cy="138531"/>
              </a:xfrm>
              <a:prstGeom prst="rect">
                <a:avLst/>
              </a:prstGeom>
              <a:grpFill/>
            </p:spPr>
          </p:pic>
        </p:grpSp>
        <p:grpSp>
          <p:nvGrpSpPr>
            <p:cNvPr id="794" name="Group 793">
              <a:extLst>
                <a:ext uri="{FF2B5EF4-FFF2-40B4-BE49-F238E27FC236}">
                  <a16:creationId xmlns:a16="http://schemas.microsoft.com/office/drawing/2014/main" id="{BC149996-BA06-4160-9F41-E2DAF83BC140}"/>
                </a:ext>
              </a:extLst>
            </p:cNvPr>
            <p:cNvGrpSpPr/>
            <p:nvPr/>
          </p:nvGrpSpPr>
          <p:grpSpPr>
            <a:xfrm>
              <a:off x="9047248" y="4762130"/>
              <a:ext cx="188672" cy="45719"/>
              <a:chOff x="6660452" y="3094221"/>
              <a:chExt cx="188672" cy="45719"/>
            </a:xfrm>
          </p:grpSpPr>
          <p:sp>
            <p:nvSpPr>
              <p:cNvPr id="795" name="Oval 794">
                <a:extLst>
                  <a:ext uri="{FF2B5EF4-FFF2-40B4-BE49-F238E27FC236}">
                    <a16:creationId xmlns:a16="http://schemas.microsoft.com/office/drawing/2014/main" id="{974A5067-3475-4DE1-9C41-C7113F13897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6" name="Oval 795">
                <a:extLst>
                  <a:ext uri="{FF2B5EF4-FFF2-40B4-BE49-F238E27FC236}">
                    <a16:creationId xmlns:a16="http://schemas.microsoft.com/office/drawing/2014/main" id="{A14F0404-BCD5-4F95-BC15-F0686F93B29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7" name="Oval 796">
                <a:extLst>
                  <a:ext uri="{FF2B5EF4-FFF2-40B4-BE49-F238E27FC236}">
                    <a16:creationId xmlns:a16="http://schemas.microsoft.com/office/drawing/2014/main" id="{39C75745-B98C-4407-ADE9-4F31F73B4AC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798" name="Connector: Elbow 797">
            <a:extLst>
              <a:ext uri="{FF2B5EF4-FFF2-40B4-BE49-F238E27FC236}">
                <a16:creationId xmlns:a16="http://schemas.microsoft.com/office/drawing/2014/main" id="{31BE68C4-93B9-488F-B589-38E7C83CC91B}"/>
              </a:ext>
            </a:extLst>
          </p:cNvPr>
          <p:cNvCxnSpPr>
            <a:cxnSpLocks/>
            <a:stCxn id="92" idx="1"/>
            <a:endCxn id="622" idx="1"/>
          </p:cNvCxnSpPr>
          <p:nvPr/>
        </p:nvCxnSpPr>
        <p:spPr>
          <a:xfrm rot="10800000" flipV="1">
            <a:off x="266025" y="3391149"/>
            <a:ext cx="26435" cy="1553770"/>
          </a:xfrm>
          <a:prstGeom prst="bentConnector3">
            <a:avLst>
              <a:gd name="adj1" fmla="val 268148"/>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727151"/>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975E2-9EAD-4187-BA73-22E7F01FCEE5}"/>
              </a:ext>
            </a:extLst>
          </p:cNvPr>
          <p:cNvSpPr>
            <a:spLocks noGrp="1"/>
          </p:cNvSpPr>
          <p:nvPr>
            <p:ph type="title"/>
          </p:nvPr>
        </p:nvSpPr>
        <p:spPr>
          <a:xfrm>
            <a:off x="585788" y="3179763"/>
            <a:ext cx="9144000" cy="498475"/>
          </a:xfrm>
        </p:spPr>
        <p:txBody>
          <a:bodyPr/>
          <a:lstStyle/>
          <a:p>
            <a:r>
              <a:rPr lang="en-US" dirty="0">
                <a:solidFill>
                  <a:schemeClr val="tx1"/>
                </a:solidFill>
              </a:rPr>
              <a:t>Planning a Journey to the Cloud</a:t>
            </a:r>
          </a:p>
        </p:txBody>
      </p:sp>
      <p:sp>
        <p:nvSpPr>
          <p:cNvPr id="7" name="Slide Number Placeholder 1">
            <a:extLst>
              <a:ext uri="{FF2B5EF4-FFF2-40B4-BE49-F238E27FC236}">
                <a16:creationId xmlns:a16="http://schemas.microsoft.com/office/drawing/2014/main" id="{4661CAF5-95D8-4BD4-AA3D-8BEF089C82AB}"/>
              </a:ext>
            </a:extLst>
          </p:cNvPr>
          <p:cNvSpPr txBox="1">
            <a:spLocks/>
          </p:cNvSpPr>
          <p:nvPr/>
        </p:nvSpPr>
        <p:spPr>
          <a:xfrm>
            <a:off x="11681492" y="6565391"/>
            <a:ext cx="459708" cy="246221"/>
          </a:xfrm>
          <a:prstGeom prst="rect">
            <a:avLst/>
          </a:prstGeom>
        </p:spPr>
        <p:txBody>
          <a:bodyPr wrap="square">
            <a:spAutoFit/>
          </a:bodyPr>
          <a:lstStyle>
            <a:defPPr>
              <a:defRPr lang="en-US"/>
            </a:defPPr>
            <a:lvl1pPr marL="0" algn="l" defTabSz="914367" rtl="0" eaLnBrk="1" latinLnBrk="0" hangingPunct="1">
              <a:defRPr lang="en-IN" sz="1000" kern="1200" smtClean="0">
                <a:solidFill>
                  <a:schemeClr val="bg1">
                    <a:lumMod val="50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fld id="{EAA0DCFB-5E65-472C-A423-BA3AA87976EA}" type="slidenum">
              <a:rPr kumimoji="0" lang="en-US" sz="10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257455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615553"/>
          </a:xfrm>
        </p:spPr>
        <p:txBody>
          <a:bodyPr wrap="square">
            <a:spAutoFit/>
          </a:bodyPr>
          <a:lstStyle/>
          <a:p>
            <a:pPr algn="ctr">
              <a:lnSpc>
                <a:spcPct val="100000"/>
              </a:lnSpc>
            </a:pPr>
            <a:r>
              <a:rPr lang="en-US" sz="4000">
                <a:solidFill>
                  <a:schemeClr val="accent1"/>
                </a:solidFill>
                <a:latin typeface="Segoe UI Semibold" panose="020B0702040204020203" pitchFamily="34" charset="0"/>
                <a:cs typeface="Segoe UI Semibold" panose="020B0702040204020203" pitchFamily="34" charset="0"/>
              </a:rPr>
              <a:t>76% </a:t>
            </a:r>
            <a:r>
              <a:rPr lang="en-US" sz="4000">
                <a:latin typeface="Segoe UI Semibold" panose="020B0702040204020203" pitchFamily="34" charset="0"/>
                <a:cs typeface="Segoe UI Semibold" panose="020B0702040204020203" pitchFamily="34" charset="0"/>
              </a:rPr>
              <a:t>of CEOs consider </a:t>
            </a:r>
            <a:r>
              <a:rPr lang="en-US" sz="4000">
                <a:solidFill>
                  <a:schemeClr val="accent1"/>
                </a:solidFill>
                <a:latin typeface="Segoe UI Semibold" panose="020B0702040204020203" pitchFamily="34" charset="0"/>
                <a:cs typeface="Segoe UI Semibold" panose="020B0702040204020203" pitchFamily="34" charset="0"/>
              </a:rPr>
              <a:t>DT</a:t>
            </a:r>
            <a:r>
              <a:rPr lang="en-US" sz="4000">
                <a:gradFill>
                  <a:gsLst>
                    <a:gs pos="1026">
                      <a:srgbClr val="0078D7"/>
                    </a:gs>
                    <a:gs pos="12000">
                      <a:srgbClr val="0078D7"/>
                    </a:gs>
                  </a:gsLst>
                  <a:lin ang="5400000" scaled="0"/>
                </a:gradFill>
                <a:latin typeface="Segoe UI Semibold" panose="020B0702040204020203" pitchFamily="34" charset="0"/>
                <a:cs typeface="Segoe UI Semibold" panose="020B0702040204020203" pitchFamily="34" charset="0"/>
              </a:rPr>
              <a:t> </a:t>
            </a:r>
            <a:r>
              <a:rPr lang="en-US" sz="4000">
                <a:latin typeface="Segoe UI Semibold" panose="020B0702040204020203" pitchFamily="34" charset="0"/>
                <a:cs typeface="Segoe UI Semibold" panose="020B0702040204020203" pitchFamily="34" charset="0"/>
              </a:rPr>
              <a:t>their </a:t>
            </a:r>
            <a:r>
              <a:rPr lang="en-US" sz="4000">
                <a:solidFill>
                  <a:schemeClr val="tx2"/>
                </a:solidFill>
                <a:latin typeface="Segoe UI Semibold" panose="020B0702040204020203" pitchFamily="34" charset="0"/>
                <a:cs typeface="Segoe UI Semibold" panose="020B0702040204020203" pitchFamily="34" charset="0"/>
              </a:rPr>
              <a:t>#</a:t>
            </a:r>
            <a:r>
              <a:rPr lang="en-US" sz="4000">
                <a:solidFill>
                  <a:schemeClr val="accent1"/>
                </a:solidFill>
                <a:latin typeface="Segoe UI Semibold" panose="020B0702040204020203" pitchFamily="34" charset="0"/>
                <a:cs typeface="Segoe UI Semibold" panose="020B0702040204020203" pitchFamily="34" charset="0"/>
              </a:rPr>
              <a:t>1 priority</a:t>
            </a:r>
          </a:p>
        </p:txBody>
      </p:sp>
      <p:sp>
        <p:nvSpPr>
          <p:cNvPr id="53" name="Title 1"/>
          <p:cNvSpPr txBox="1">
            <a:spLocks/>
          </p:cNvSpPr>
          <p:nvPr/>
        </p:nvSpPr>
        <p:spPr>
          <a:xfrm>
            <a:off x="9642251" y="6420654"/>
            <a:ext cx="1963647" cy="152349"/>
          </a:xfrm>
          <a:prstGeom prst="rect">
            <a:avLst/>
          </a:prstGeom>
          <a:noFill/>
        </p:spPr>
        <p:txBody>
          <a:bodyPr vert="horz" wrap="square" lIns="0" tIns="0" rIns="0" bIns="0" rtlCol="0" anchor="t">
            <a:spAutoFit/>
          </a:bodyPr>
          <a:lstStyle>
            <a:defPPr>
              <a:defRPr lang="en-US"/>
            </a:defPPr>
            <a:lvl1pPr algn="r" defTabSz="932563">
              <a:lnSpc>
                <a:spcPct val="90000"/>
              </a:lnSpc>
              <a:spcBef>
                <a:spcPct val="0"/>
              </a:spcBef>
              <a:buNone/>
              <a:defRPr sz="1050" b="0" cap="none" spc="0" baseline="0">
                <a:ln w="3175">
                  <a:noFill/>
                </a:ln>
                <a:gradFill>
                  <a:gsLst>
                    <a:gs pos="1250">
                      <a:schemeClr val="tx1"/>
                    </a:gs>
                    <a:gs pos="100000">
                      <a:schemeClr val="tx1"/>
                    </a:gs>
                  </a:gsLst>
                  <a:lin ang="5400000" scaled="0"/>
                </a:gradFill>
                <a:effectLst/>
                <a:cs typeface="Segoe UI" pitchFamily="34" charset="0"/>
              </a:defRPr>
            </a:lvl1pPr>
          </a:lstStyle>
          <a:p>
            <a:pPr marL="0" marR="0" lvl="0" indent="0" algn="r" defTabSz="913936" rtl="0" eaLnBrk="1" fontAlgn="auto" latinLnBrk="0" hangingPunct="1">
              <a:lnSpc>
                <a:spcPct val="90000"/>
              </a:lnSpc>
              <a:spcBef>
                <a:spcPct val="0"/>
              </a:spcBef>
              <a:spcAft>
                <a:spcPts val="0"/>
              </a:spcAft>
              <a:buClrTx/>
              <a:buSzTx/>
              <a:buFontTx/>
              <a:buNone/>
              <a:tabLst/>
              <a:defRPr/>
            </a:pPr>
            <a:r>
              <a:rPr kumimoji="0" lang="en-US" sz="1100" b="0" i="0" u="none" strike="noStrike" kern="1200" cap="none" spc="0" normalizeH="0" baseline="0" noProof="0">
                <a:ln w="3175">
                  <a:noFill/>
                </a:ln>
                <a:solidFill>
                  <a:srgbClr val="FFFFFF">
                    <a:lumMod val="50000"/>
                  </a:srgbClr>
                </a:solidFill>
                <a:effectLst/>
                <a:uLnTx/>
                <a:uFillTx/>
                <a:latin typeface="Segoe UI"/>
                <a:ea typeface="+mn-ea"/>
                <a:cs typeface="Segoe UI" pitchFamily="34" charset="0"/>
              </a:rPr>
              <a:t>Source: PWC CEO Survey</a:t>
            </a:r>
          </a:p>
        </p:txBody>
      </p:sp>
      <p:grpSp>
        <p:nvGrpSpPr>
          <p:cNvPr id="7" name="Group 6" descr="Technological advances&#10; 76% pie graph"/>
          <p:cNvGrpSpPr/>
          <p:nvPr/>
        </p:nvGrpSpPr>
        <p:grpSpPr>
          <a:xfrm>
            <a:off x="461161" y="2843225"/>
            <a:ext cx="2530976" cy="2609279"/>
            <a:chOff x="468773" y="3051965"/>
            <a:chExt cx="2582463" cy="2662353"/>
          </a:xfrm>
        </p:grpSpPr>
        <p:sp>
          <p:nvSpPr>
            <p:cNvPr id="38" name="TextBox 37"/>
            <p:cNvSpPr txBox="1"/>
            <p:nvPr/>
          </p:nvSpPr>
          <p:spPr>
            <a:xfrm>
              <a:off x="468773" y="5028519"/>
              <a:ext cx="2487167" cy="685799"/>
            </a:xfrm>
            <a:prstGeom prst="rect">
              <a:avLst/>
            </a:prstGeom>
            <a:noFill/>
          </p:spPr>
          <p:txBody>
            <a:bodyPr wrap="square" lIns="179234" tIns="44801" rIns="179234" bIns="44801" rtlCol="0" anchor="t">
              <a:noAutofit/>
            </a:bodyPr>
            <a:lstStyle/>
            <a:p>
              <a:pPr marL="0" marR="0" lvl="0" indent="0" algn="ctr" defTabSz="895963"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Technological advances</a:t>
              </a:r>
            </a:p>
          </p:txBody>
        </p:sp>
        <p:graphicFrame>
          <p:nvGraphicFramePr>
            <p:cNvPr id="43" name="Chart 42"/>
            <p:cNvGraphicFramePr/>
            <p:nvPr/>
          </p:nvGraphicFramePr>
          <p:xfrm>
            <a:off x="564067" y="3051965"/>
            <a:ext cx="2487169" cy="1726718"/>
          </p:xfrm>
          <a:graphic>
            <a:graphicData uri="http://schemas.openxmlformats.org/drawingml/2006/chart">
              <c:chart xmlns:c="http://schemas.openxmlformats.org/drawingml/2006/chart" xmlns:r="http://schemas.openxmlformats.org/officeDocument/2006/relationships" r:id="rId3"/>
            </a:graphicData>
          </a:graphic>
        </p:graphicFrame>
        <p:sp>
          <p:nvSpPr>
            <p:cNvPr id="44" name="TextBox 43"/>
            <p:cNvSpPr txBox="1"/>
            <p:nvPr/>
          </p:nvSpPr>
          <p:spPr>
            <a:xfrm>
              <a:off x="1412200" y="3693730"/>
              <a:ext cx="708220" cy="395686"/>
            </a:xfrm>
            <a:prstGeom prst="rect">
              <a:avLst/>
            </a:prstGeom>
            <a:noFill/>
          </p:spPr>
          <p:txBody>
            <a:bodyPr wrap="none" lIns="0" tIns="0" rIns="0" bIns="0" rtlCol="0">
              <a:spAutoFit/>
            </a:bodyPr>
            <a:lstStyle/>
            <a:p>
              <a:pPr marL="0" marR="0" lvl="0" indent="0" algn="ctr" defTabSz="914058" rtl="0" eaLnBrk="1" fontAlgn="auto" latinLnBrk="0" hangingPunct="1">
                <a:lnSpc>
                  <a:spcPct val="90000"/>
                </a:lnSpc>
                <a:spcBef>
                  <a:spcPts val="0"/>
                </a:spcBef>
                <a:spcAft>
                  <a:spcPts val="588"/>
                </a:spcAft>
                <a:buClrTx/>
                <a:buSzTx/>
                <a:buFontTx/>
                <a:buNone/>
                <a:tabLst/>
                <a:defRPr/>
              </a:pPr>
              <a:r>
                <a:rPr kumimoji="0" lang="en-US" sz="28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76%</a:t>
              </a:r>
            </a:p>
          </p:txBody>
        </p:sp>
      </p:grpSp>
      <p:grpSp>
        <p:nvGrpSpPr>
          <p:cNvPr id="8" name="Group 7" descr="Demographic&#10;shifts&#10;69% pie graph"/>
          <p:cNvGrpSpPr/>
          <p:nvPr/>
        </p:nvGrpSpPr>
        <p:grpSpPr>
          <a:xfrm>
            <a:off x="3068218" y="3008295"/>
            <a:ext cx="2004933" cy="2551575"/>
            <a:chOff x="3128865" y="3220403"/>
            <a:chExt cx="2045717" cy="2603481"/>
          </a:xfrm>
        </p:grpSpPr>
        <p:sp>
          <p:nvSpPr>
            <p:cNvPr id="39" name="TextBox 38"/>
            <p:cNvSpPr txBox="1"/>
            <p:nvPr/>
          </p:nvSpPr>
          <p:spPr>
            <a:xfrm>
              <a:off x="3172623" y="5138083"/>
              <a:ext cx="2001959" cy="685801"/>
            </a:xfrm>
            <a:prstGeom prst="rect">
              <a:avLst/>
            </a:prstGeom>
            <a:noFill/>
          </p:spPr>
          <p:txBody>
            <a:bodyPr wrap="square" lIns="179234" tIns="44801" rIns="179234" bIns="44801" rtlCol="0" anchor="t">
              <a:noAutofit/>
            </a:bodyPr>
            <a:lstStyle/>
            <a:p>
              <a:pPr marL="0" marR="0" lvl="0" indent="0" algn="ctr" defTabSz="895963"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t>Demographic</a:t>
              </a:r>
              <a:b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br>
              <a: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t>shifts</a:t>
              </a:r>
            </a:p>
          </p:txBody>
        </p:sp>
        <p:graphicFrame>
          <p:nvGraphicFramePr>
            <p:cNvPr id="45" name="Chart 44"/>
            <p:cNvGraphicFramePr/>
            <p:nvPr/>
          </p:nvGraphicFramePr>
          <p:xfrm>
            <a:off x="3128865" y="3220403"/>
            <a:ext cx="2001959" cy="1389864"/>
          </p:xfrm>
          <a:graphic>
            <a:graphicData uri="http://schemas.openxmlformats.org/drawingml/2006/chart">
              <c:chart xmlns:c="http://schemas.openxmlformats.org/drawingml/2006/chart" xmlns:r="http://schemas.openxmlformats.org/officeDocument/2006/relationships" r:id="rId4"/>
            </a:graphicData>
          </a:graphic>
        </p:graphicFrame>
        <p:sp>
          <p:nvSpPr>
            <p:cNvPr id="46" name="TextBox 45"/>
            <p:cNvSpPr txBox="1"/>
            <p:nvPr/>
          </p:nvSpPr>
          <p:spPr>
            <a:xfrm>
              <a:off x="3866923" y="3788048"/>
              <a:ext cx="613355" cy="339161"/>
            </a:xfrm>
            <a:prstGeom prst="rect">
              <a:avLst/>
            </a:prstGeom>
            <a:noFill/>
          </p:spPr>
          <p:txBody>
            <a:bodyPr wrap="none" lIns="0" tIns="0" rIns="0" bIns="0" rtlCol="0">
              <a:spAutoFit/>
            </a:bodyPr>
            <a:lstStyle/>
            <a:p>
              <a:pPr marL="0" marR="0" lvl="0" indent="0" algn="ctr" defTabSz="914058"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737373"/>
                  </a:solidFill>
                  <a:effectLst/>
                  <a:uLnTx/>
                  <a:uFillTx/>
                  <a:latin typeface="Segoe UI Semibold"/>
                  <a:ea typeface="+mn-ea"/>
                  <a:cs typeface="Segoe UI" panose="020B0502040204020203" pitchFamily="34" charset="0"/>
                </a:rPr>
                <a:t>69%</a:t>
              </a:r>
            </a:p>
          </p:txBody>
        </p:sp>
      </p:grpSp>
      <p:grpSp>
        <p:nvGrpSpPr>
          <p:cNvPr id="9" name="Group 8" descr="Shift in global economic power&#10;&#10;58% pie graph"/>
          <p:cNvGrpSpPr/>
          <p:nvPr/>
        </p:nvGrpSpPr>
        <p:grpSpPr>
          <a:xfrm>
            <a:off x="5191825" y="3008295"/>
            <a:ext cx="2188605" cy="2551575"/>
            <a:chOff x="5295672" y="3220403"/>
            <a:chExt cx="2233126" cy="2603481"/>
          </a:xfrm>
        </p:grpSpPr>
        <p:sp>
          <p:nvSpPr>
            <p:cNvPr id="40" name="TextBox 39"/>
            <p:cNvSpPr txBox="1"/>
            <p:nvPr/>
          </p:nvSpPr>
          <p:spPr>
            <a:xfrm>
              <a:off x="5295672" y="5138083"/>
              <a:ext cx="2233126" cy="685801"/>
            </a:xfrm>
            <a:prstGeom prst="rect">
              <a:avLst/>
            </a:prstGeom>
            <a:noFill/>
          </p:spPr>
          <p:txBody>
            <a:bodyPr wrap="square" lIns="179234" tIns="44801" rIns="179234" bIns="44801" rtlCol="0" anchor="t">
              <a:noAutofit/>
            </a:bodyPr>
            <a:lstStyle/>
            <a:p>
              <a:pPr marL="0" marR="0" lvl="0" indent="0" algn="ctr" defTabSz="895963"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t>Shift in global economic power</a:t>
              </a:r>
            </a:p>
          </p:txBody>
        </p:sp>
        <p:graphicFrame>
          <p:nvGraphicFramePr>
            <p:cNvPr id="47" name="Chart 46"/>
            <p:cNvGraphicFramePr/>
            <p:nvPr/>
          </p:nvGraphicFramePr>
          <p:xfrm>
            <a:off x="5354486" y="3220403"/>
            <a:ext cx="2001959" cy="1389864"/>
          </p:xfrm>
          <a:graphic>
            <a:graphicData uri="http://schemas.openxmlformats.org/drawingml/2006/chart">
              <c:chart xmlns:c="http://schemas.openxmlformats.org/drawingml/2006/chart" xmlns:r="http://schemas.openxmlformats.org/officeDocument/2006/relationships" r:id="rId5"/>
            </a:graphicData>
          </a:graphic>
        </p:graphicFrame>
        <p:sp>
          <p:nvSpPr>
            <p:cNvPr id="48" name="TextBox 47"/>
            <p:cNvSpPr txBox="1"/>
            <p:nvPr/>
          </p:nvSpPr>
          <p:spPr>
            <a:xfrm>
              <a:off x="6105554" y="3788048"/>
              <a:ext cx="613355" cy="339161"/>
            </a:xfrm>
            <a:prstGeom prst="rect">
              <a:avLst/>
            </a:prstGeom>
            <a:noFill/>
          </p:spPr>
          <p:txBody>
            <a:bodyPr wrap="none" lIns="0" tIns="0" rIns="0" bIns="0" rtlCol="0">
              <a:spAutoFit/>
            </a:bodyPr>
            <a:lstStyle/>
            <a:p>
              <a:pPr marL="0" marR="0" lvl="0" indent="0" algn="ctr" defTabSz="914058"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737373"/>
                  </a:solidFill>
                  <a:effectLst/>
                  <a:uLnTx/>
                  <a:uFillTx/>
                  <a:latin typeface="Segoe UI Semibold"/>
                  <a:ea typeface="+mn-ea"/>
                  <a:cs typeface="Segoe UI" panose="020B0502040204020203" pitchFamily="34" charset="0"/>
                </a:rPr>
                <a:t>58%</a:t>
              </a:r>
            </a:p>
          </p:txBody>
        </p:sp>
      </p:grpSp>
      <p:grpSp>
        <p:nvGrpSpPr>
          <p:cNvPr id="10" name="Group 9" descr="Resource scarcity &#10;&amp; climate change&#10; 39% Pie graph"/>
          <p:cNvGrpSpPr/>
          <p:nvPr/>
        </p:nvGrpSpPr>
        <p:grpSpPr>
          <a:xfrm>
            <a:off x="7352425" y="3008295"/>
            <a:ext cx="2289826" cy="2551575"/>
            <a:chOff x="7500215" y="3220403"/>
            <a:chExt cx="2336406" cy="2603481"/>
          </a:xfrm>
        </p:grpSpPr>
        <p:sp>
          <p:nvSpPr>
            <p:cNvPr id="41" name="TextBox 40"/>
            <p:cNvSpPr txBox="1"/>
            <p:nvPr/>
          </p:nvSpPr>
          <p:spPr>
            <a:xfrm>
              <a:off x="7500215" y="5138083"/>
              <a:ext cx="2336406" cy="685801"/>
            </a:xfrm>
            <a:prstGeom prst="rect">
              <a:avLst/>
            </a:prstGeom>
            <a:noFill/>
          </p:spPr>
          <p:txBody>
            <a:bodyPr wrap="square" lIns="179234" tIns="44801" rIns="179234" bIns="44801" rtlCol="0" anchor="t">
              <a:noAutofit/>
            </a:bodyPr>
            <a:lstStyle/>
            <a:p>
              <a:pPr marL="0" marR="0" lvl="0" indent="0" algn="ctr" defTabSz="895963"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t>Resource scarcity </a:t>
              </a:r>
              <a:b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br>
              <a: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t>&amp; climate change</a:t>
              </a:r>
            </a:p>
          </p:txBody>
        </p:sp>
        <p:graphicFrame>
          <p:nvGraphicFramePr>
            <p:cNvPr id="51" name="Chart 50"/>
            <p:cNvGraphicFramePr/>
            <p:nvPr/>
          </p:nvGraphicFramePr>
          <p:xfrm>
            <a:off x="7622898" y="3220403"/>
            <a:ext cx="2001957" cy="1389864"/>
          </p:xfrm>
          <a:graphic>
            <a:graphicData uri="http://schemas.openxmlformats.org/drawingml/2006/chart">
              <c:chart xmlns:c="http://schemas.openxmlformats.org/drawingml/2006/chart" xmlns:r="http://schemas.openxmlformats.org/officeDocument/2006/relationships" r:id="rId6"/>
            </a:graphicData>
          </a:graphic>
        </p:graphicFrame>
        <p:sp>
          <p:nvSpPr>
            <p:cNvPr id="49" name="TextBox 48"/>
            <p:cNvSpPr txBox="1"/>
            <p:nvPr/>
          </p:nvSpPr>
          <p:spPr>
            <a:xfrm>
              <a:off x="8361744" y="3788048"/>
              <a:ext cx="613355" cy="339161"/>
            </a:xfrm>
            <a:prstGeom prst="rect">
              <a:avLst/>
            </a:prstGeom>
            <a:noFill/>
          </p:spPr>
          <p:txBody>
            <a:bodyPr wrap="none" lIns="0" tIns="0" rIns="0" bIns="0" rtlCol="0">
              <a:spAutoFit/>
            </a:bodyPr>
            <a:lstStyle/>
            <a:p>
              <a:pPr marL="0" marR="0" lvl="0" indent="0" algn="ctr" defTabSz="914058"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737373"/>
                  </a:solidFill>
                  <a:effectLst/>
                  <a:uLnTx/>
                  <a:uFillTx/>
                  <a:latin typeface="Segoe UI Semibold"/>
                  <a:ea typeface="+mn-ea"/>
                  <a:cs typeface="Segoe UI" panose="020B0502040204020203" pitchFamily="34" charset="0"/>
                </a:rPr>
                <a:t>39%</a:t>
              </a:r>
            </a:p>
          </p:txBody>
        </p:sp>
      </p:grpSp>
      <p:grpSp>
        <p:nvGrpSpPr>
          <p:cNvPr id="11" name="Group 10" descr="Urbanization&#10; 28% pie graph"/>
          <p:cNvGrpSpPr/>
          <p:nvPr/>
        </p:nvGrpSpPr>
        <p:grpSpPr>
          <a:xfrm>
            <a:off x="9673376" y="3008295"/>
            <a:ext cx="1966326" cy="2551575"/>
            <a:chOff x="9868386" y="3220403"/>
            <a:chExt cx="2006325" cy="2603481"/>
          </a:xfrm>
        </p:grpSpPr>
        <p:sp>
          <p:nvSpPr>
            <p:cNvPr id="42" name="TextBox 41"/>
            <p:cNvSpPr txBox="1"/>
            <p:nvPr/>
          </p:nvSpPr>
          <p:spPr>
            <a:xfrm>
              <a:off x="9868386" y="5138083"/>
              <a:ext cx="2001960" cy="685801"/>
            </a:xfrm>
            <a:prstGeom prst="rect">
              <a:avLst/>
            </a:prstGeom>
            <a:noFill/>
          </p:spPr>
          <p:txBody>
            <a:bodyPr wrap="square" lIns="179234" tIns="44801" rIns="179234" bIns="44801" rtlCol="0" anchor="t">
              <a:noAutofit/>
            </a:bodyPr>
            <a:lstStyle/>
            <a:p>
              <a:pPr marL="0" marR="0" lvl="0" indent="0" algn="ctr" defTabSz="895963"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737373"/>
                  </a:solidFill>
                  <a:effectLst/>
                  <a:uLnTx/>
                  <a:uFillTx/>
                  <a:latin typeface="Segoe UI"/>
                  <a:ea typeface="+mn-ea"/>
                  <a:cs typeface="Segoe UI" panose="020B0502040204020203" pitchFamily="34" charset="0"/>
                </a:rPr>
                <a:t>Urbanization</a:t>
              </a:r>
            </a:p>
          </p:txBody>
        </p:sp>
        <p:graphicFrame>
          <p:nvGraphicFramePr>
            <p:cNvPr id="52" name="Chart 51"/>
            <p:cNvGraphicFramePr/>
            <p:nvPr/>
          </p:nvGraphicFramePr>
          <p:xfrm>
            <a:off x="9872752" y="3220403"/>
            <a:ext cx="2001959" cy="1389864"/>
          </p:xfrm>
          <a:graphic>
            <a:graphicData uri="http://schemas.openxmlformats.org/drawingml/2006/chart">
              <c:chart xmlns:c="http://schemas.openxmlformats.org/drawingml/2006/chart" xmlns:r="http://schemas.openxmlformats.org/officeDocument/2006/relationships" r:id="rId7"/>
            </a:graphicData>
          </a:graphic>
        </p:graphicFrame>
        <p:sp>
          <p:nvSpPr>
            <p:cNvPr id="50" name="TextBox 49"/>
            <p:cNvSpPr txBox="1"/>
            <p:nvPr/>
          </p:nvSpPr>
          <p:spPr>
            <a:xfrm>
              <a:off x="10597409" y="3788048"/>
              <a:ext cx="613355" cy="339161"/>
            </a:xfrm>
            <a:prstGeom prst="rect">
              <a:avLst/>
            </a:prstGeom>
            <a:noFill/>
          </p:spPr>
          <p:txBody>
            <a:bodyPr wrap="none" lIns="0" tIns="0" rIns="0" bIns="0" rtlCol="0">
              <a:spAutoFit/>
            </a:bodyPr>
            <a:lstStyle/>
            <a:p>
              <a:pPr marL="0" marR="0" lvl="0" indent="0" algn="ctr" defTabSz="914058"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737373"/>
                  </a:solidFill>
                  <a:effectLst/>
                  <a:uLnTx/>
                  <a:uFillTx/>
                  <a:latin typeface="Segoe UI Semibold"/>
                  <a:ea typeface="+mn-ea"/>
                  <a:cs typeface="Segoe UI" panose="020B0502040204020203" pitchFamily="34" charset="0"/>
                </a:rPr>
                <a:t>28%</a:t>
              </a:r>
            </a:p>
          </p:txBody>
        </p:sp>
      </p:grpSp>
      <p:grpSp>
        <p:nvGrpSpPr>
          <p:cNvPr id="5" name="Group 4" descr="Trends that will transform business over the next five years&#10;"/>
          <p:cNvGrpSpPr/>
          <p:nvPr/>
        </p:nvGrpSpPr>
        <p:grpSpPr>
          <a:xfrm>
            <a:off x="875565" y="2200191"/>
            <a:ext cx="10479710" cy="478713"/>
            <a:chOff x="657879" y="2311165"/>
            <a:chExt cx="11162099" cy="488451"/>
          </a:xfrm>
        </p:grpSpPr>
        <p:sp>
          <p:nvSpPr>
            <p:cNvPr id="37" name="Title 1"/>
            <p:cNvSpPr txBox="1">
              <a:spLocks/>
            </p:cNvSpPr>
            <p:nvPr/>
          </p:nvSpPr>
          <p:spPr>
            <a:xfrm>
              <a:off x="2004152" y="2311165"/>
              <a:ext cx="8428172" cy="381416"/>
            </a:xfrm>
            <a:prstGeom prst="rect">
              <a:avLst/>
            </a:prstGeom>
            <a:noFill/>
            <a:ln>
              <a:noFill/>
            </a:ln>
          </p:spPr>
          <p:txBody>
            <a:bodyPr vert="horz" wrap="square" lIns="143386" tIns="89617" rIns="143386" bIns="89617"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3936"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2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Trends that will transform business </a:t>
              </a:r>
              <a:r>
                <a:rPr kumimoji="0" lang="en-US" sz="1800" b="0" i="0" u="none" strike="noStrike" kern="1200" cap="none" spc="20" normalizeH="0" baseline="0" noProof="0">
                  <a:ln w="3175">
                    <a:noFill/>
                  </a:ln>
                  <a:solidFill>
                    <a:srgbClr val="000000"/>
                  </a:solidFill>
                  <a:effectLst/>
                  <a:uLnTx/>
                  <a:uFillTx/>
                  <a:latin typeface="Segoe UI" panose="020B0502040204020203" pitchFamily="34" charset="0"/>
                  <a:ea typeface="+mn-ea"/>
                  <a:cs typeface="Segoe UI" pitchFamily="34" charset="0"/>
                </a:rPr>
                <a:t>over the next five years</a:t>
              </a:r>
              <a:endParaRPr kumimoji="0" lang="en-US" sz="1765" b="0" i="0" u="none" strike="noStrike" kern="1200" cap="none" spc="20" normalizeH="0" baseline="0" noProof="0">
                <a:ln w="3175">
                  <a:noFill/>
                </a:ln>
                <a:solidFill>
                  <a:srgbClr val="000000"/>
                </a:solidFill>
                <a:effectLst/>
                <a:uLnTx/>
                <a:uFillTx/>
                <a:latin typeface="Segoe UI" panose="020B0502040204020203" pitchFamily="34" charset="0"/>
                <a:ea typeface="+mn-ea"/>
                <a:cs typeface="Segoe UI" pitchFamily="34" charset="0"/>
              </a:endParaRPr>
            </a:p>
          </p:txBody>
        </p:sp>
        <p:sp>
          <p:nvSpPr>
            <p:cNvPr id="4" name="Freeform 3"/>
            <p:cNvSpPr/>
            <p:nvPr/>
          </p:nvSpPr>
          <p:spPr bwMode="auto">
            <a:xfrm>
              <a:off x="10292738" y="2493766"/>
              <a:ext cx="1527240" cy="305850"/>
            </a:xfrm>
            <a:custGeom>
              <a:avLst/>
              <a:gdLst>
                <a:gd name="connsiteX0" fmla="*/ 0 w 2245488"/>
                <a:gd name="connsiteY0" fmla="*/ 0 h 648183"/>
                <a:gd name="connsiteX1" fmla="*/ 2245488 w 2245488"/>
                <a:gd name="connsiteY1" fmla="*/ 0 h 648183"/>
                <a:gd name="connsiteX2" fmla="*/ 2245488 w 2245488"/>
                <a:gd name="connsiteY2" fmla="*/ 648183 h 648183"/>
              </a:gdLst>
              <a:ahLst/>
              <a:cxnLst>
                <a:cxn ang="0">
                  <a:pos x="connsiteX0" y="connsiteY0"/>
                </a:cxn>
                <a:cxn ang="0">
                  <a:pos x="connsiteX1" y="connsiteY1"/>
                </a:cxn>
                <a:cxn ang="0">
                  <a:pos x="connsiteX2" y="connsiteY2"/>
                </a:cxn>
              </a:cxnLst>
              <a:rect l="l" t="t" r="r" b="b"/>
              <a:pathLst>
                <a:path w="2245488" h="648183">
                  <a:moveTo>
                    <a:pt x="0" y="0"/>
                  </a:moveTo>
                  <a:lnTo>
                    <a:pt x="2245488" y="0"/>
                  </a:lnTo>
                  <a:lnTo>
                    <a:pt x="2245488" y="648183"/>
                  </a:lnTo>
                </a:path>
              </a:pathLst>
            </a:cu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5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 name="Freeform 28"/>
            <p:cNvSpPr/>
            <p:nvPr/>
          </p:nvSpPr>
          <p:spPr bwMode="auto">
            <a:xfrm flipH="1">
              <a:off x="657879" y="2493766"/>
              <a:ext cx="1527240" cy="305850"/>
            </a:xfrm>
            <a:custGeom>
              <a:avLst/>
              <a:gdLst>
                <a:gd name="connsiteX0" fmla="*/ 0 w 2245488"/>
                <a:gd name="connsiteY0" fmla="*/ 0 h 648183"/>
                <a:gd name="connsiteX1" fmla="*/ 2245488 w 2245488"/>
                <a:gd name="connsiteY1" fmla="*/ 0 h 648183"/>
                <a:gd name="connsiteX2" fmla="*/ 2245488 w 2245488"/>
                <a:gd name="connsiteY2" fmla="*/ 648183 h 648183"/>
              </a:gdLst>
              <a:ahLst/>
              <a:cxnLst>
                <a:cxn ang="0">
                  <a:pos x="connsiteX0" y="connsiteY0"/>
                </a:cxn>
                <a:cxn ang="0">
                  <a:pos x="connsiteX1" y="connsiteY1"/>
                </a:cxn>
                <a:cxn ang="0">
                  <a:pos x="connsiteX2" y="connsiteY2"/>
                </a:cxn>
              </a:cxnLst>
              <a:rect l="l" t="t" r="r" b="b"/>
              <a:pathLst>
                <a:path w="2245488" h="648183">
                  <a:moveTo>
                    <a:pt x="0" y="0"/>
                  </a:moveTo>
                  <a:lnTo>
                    <a:pt x="2245488" y="0"/>
                  </a:lnTo>
                  <a:lnTo>
                    <a:pt x="2245488" y="648183"/>
                  </a:lnTo>
                </a:path>
              </a:pathLst>
            </a:custGeom>
            <a:ln w="285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5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25053170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10" presetClass="entr" presetSubtype="0" fill="hold" nodeType="withEffect">
                                  <p:stCondLst>
                                    <p:cond delay="8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42" presetClass="path" presetSubtype="0" decel="100000" fill="hold" nodeType="withEffect">
                                  <p:stCondLst>
                                    <p:cond delay="500"/>
                                  </p:stCondLst>
                                  <p:childTnLst>
                                    <p:animMotion origin="layout" path="M 3.64565E-6 -4.72991E-6 L 3.64565E-6 0.25012 " pathEditMode="relative" rAng="0" ptsTypes="AA">
                                      <p:cBhvr>
                                        <p:cTn id="12" dur="750" spd="-100000" fill="hold"/>
                                        <p:tgtEl>
                                          <p:spTgt spid="7"/>
                                        </p:tgtEl>
                                        <p:attrNameLst>
                                          <p:attrName>ppt_x</p:attrName>
                                          <p:attrName>ppt_y</p:attrName>
                                        </p:attrNameLst>
                                      </p:cBhvr>
                                      <p:rCtr x="0" y="12506"/>
                                    </p:animMotion>
                                  </p:childTnLst>
                                </p:cTn>
                              </p:par>
                              <p:par>
                                <p:cTn id="13" presetID="10" presetClass="entr" presetSubtype="0" fill="hold" nodeType="withEffect">
                                  <p:stCondLst>
                                    <p:cond delay="9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42" presetClass="path" presetSubtype="0" decel="100000" fill="hold" nodeType="withEffect">
                                  <p:stCondLst>
                                    <p:cond delay="600"/>
                                  </p:stCondLst>
                                  <p:childTnLst>
                                    <p:animMotion origin="layout" path="M 3.64565E-6 -4.72991E-6 L 3.64565E-6 0.25012 " pathEditMode="relative" rAng="0" ptsTypes="AA">
                                      <p:cBhvr>
                                        <p:cTn id="17" dur="750" spd="-100000" fill="hold"/>
                                        <p:tgtEl>
                                          <p:spTgt spid="8"/>
                                        </p:tgtEl>
                                        <p:attrNameLst>
                                          <p:attrName>ppt_x</p:attrName>
                                          <p:attrName>ppt_y</p:attrName>
                                        </p:attrNameLst>
                                      </p:cBhvr>
                                      <p:rCtr x="0" y="12506"/>
                                    </p:animMotion>
                                  </p:childTnLst>
                                </p:cTn>
                              </p:par>
                              <p:par>
                                <p:cTn id="18" presetID="10" presetClass="entr" presetSubtype="0" fill="hold" nodeType="withEffect">
                                  <p:stCondLst>
                                    <p:cond delay="10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42" presetClass="path" presetSubtype="0" decel="100000" fill="hold" nodeType="withEffect">
                                  <p:stCondLst>
                                    <p:cond delay="700"/>
                                  </p:stCondLst>
                                  <p:childTnLst>
                                    <p:animMotion origin="layout" path="M 3.64565E-6 -4.72991E-6 L 3.64565E-6 0.25012 " pathEditMode="relative" rAng="0" ptsTypes="AA">
                                      <p:cBhvr>
                                        <p:cTn id="22" dur="750" spd="-100000" fill="hold"/>
                                        <p:tgtEl>
                                          <p:spTgt spid="9"/>
                                        </p:tgtEl>
                                        <p:attrNameLst>
                                          <p:attrName>ppt_x</p:attrName>
                                          <p:attrName>ppt_y</p:attrName>
                                        </p:attrNameLst>
                                      </p:cBhvr>
                                      <p:rCtr x="0" y="12506"/>
                                    </p:animMotion>
                                  </p:childTnLst>
                                </p:cTn>
                              </p:par>
                              <p:par>
                                <p:cTn id="23" presetID="10" presetClass="entr" presetSubtype="0" fill="hold" nodeType="withEffect">
                                  <p:stCondLst>
                                    <p:cond delay="11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42" presetClass="path" presetSubtype="0" decel="100000" fill="hold" nodeType="withEffect">
                                  <p:stCondLst>
                                    <p:cond delay="800"/>
                                  </p:stCondLst>
                                  <p:childTnLst>
                                    <p:animMotion origin="layout" path="M 3.64565E-6 -4.72991E-6 L 3.64565E-6 0.25012 " pathEditMode="relative" rAng="0" ptsTypes="AA">
                                      <p:cBhvr>
                                        <p:cTn id="27" dur="750" spd="-100000" fill="hold"/>
                                        <p:tgtEl>
                                          <p:spTgt spid="10"/>
                                        </p:tgtEl>
                                        <p:attrNameLst>
                                          <p:attrName>ppt_x</p:attrName>
                                          <p:attrName>ppt_y</p:attrName>
                                        </p:attrNameLst>
                                      </p:cBhvr>
                                      <p:rCtr x="0" y="12506"/>
                                    </p:animMotion>
                                  </p:childTnLst>
                                </p:cTn>
                              </p:par>
                              <p:par>
                                <p:cTn id="28" presetID="10" presetClass="entr" presetSubtype="0" fill="hold" nodeType="withEffect">
                                  <p:stCondLst>
                                    <p:cond delay="12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42" presetClass="path" presetSubtype="0" decel="100000" fill="hold" nodeType="withEffect">
                                  <p:stCondLst>
                                    <p:cond delay="900"/>
                                  </p:stCondLst>
                                  <p:childTnLst>
                                    <p:animMotion origin="layout" path="M 3.64565E-6 -4.72991E-6 L 3.64565E-6 0.25012 " pathEditMode="relative" rAng="0" ptsTypes="AA">
                                      <p:cBhvr>
                                        <p:cTn id="32" dur="750" spd="-100000" fill="hold"/>
                                        <p:tgtEl>
                                          <p:spTgt spid="11"/>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CC608C-08A1-4CD2-8B52-7617120A6342}"/>
              </a:ext>
            </a:extLst>
          </p:cNvPr>
          <p:cNvSpPr>
            <a:spLocks noGrp="1"/>
          </p:cNvSpPr>
          <p:nvPr>
            <p:ph type="title"/>
          </p:nvPr>
        </p:nvSpPr>
        <p:spPr>
          <a:xfrm>
            <a:off x="588263" y="457200"/>
            <a:ext cx="5138769" cy="1107996"/>
          </a:xfrm>
        </p:spPr>
        <p:txBody>
          <a:bodyPr/>
          <a:lstStyle/>
          <a:p>
            <a:r>
              <a:rPr lang="en-US">
                <a:latin typeface="Segoe UI Semibold" panose="020B0702040204020203" pitchFamily="34" charset="0"/>
                <a:cs typeface="Segoe UI Semibold" panose="020B0702040204020203" pitchFamily="34" charset="0"/>
              </a:rPr>
              <a:t>Modern business in the cloud is the </a:t>
            </a:r>
            <a:r>
              <a:rPr lang="en-US" b="1">
                <a:solidFill>
                  <a:schemeClr val="accent1"/>
                </a:solidFill>
                <a:latin typeface="Segoe UI Semibold" panose="020B0702040204020203" pitchFamily="34" charset="0"/>
                <a:cs typeface="Segoe UI Semibold" panose="020B0702040204020203" pitchFamily="34" charset="0"/>
              </a:rPr>
              <a:t>new normal</a:t>
            </a:r>
          </a:p>
        </p:txBody>
      </p:sp>
      <p:sp>
        <p:nvSpPr>
          <p:cNvPr id="4" name="Slide Number Placeholder 3">
            <a:extLst>
              <a:ext uri="{FF2B5EF4-FFF2-40B4-BE49-F238E27FC236}">
                <a16:creationId xmlns:a16="http://schemas.microsoft.com/office/drawing/2014/main" id="{CFDB65CC-7E68-47EF-B810-FBD8A16E4C5F}"/>
              </a:ext>
            </a:extLst>
          </p:cNvPr>
          <p:cNvSpPr>
            <a:spLocks noGrp="1"/>
          </p:cNvSpPr>
          <p:nvPr>
            <p:ph type="sldNum" sz="quarter" idx="4294967295"/>
          </p:nvPr>
        </p:nvSpPr>
        <p:spPr>
          <a:xfrm>
            <a:off x="12052300" y="6556375"/>
            <a:ext cx="139700" cy="1365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6BF59E-C7AB-4D2C-B602-9844A5FEE556}" type="slidenum">
              <a:rPr kumimoji="0" lang="en-IN" sz="8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IN" sz="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Rectangle 8">
            <a:extLst>
              <a:ext uri="{FF2B5EF4-FFF2-40B4-BE49-F238E27FC236}">
                <a16:creationId xmlns:a16="http://schemas.microsoft.com/office/drawing/2014/main" id="{F0A40C9C-D865-4788-98C2-C7D2B524A79B}"/>
              </a:ext>
            </a:extLst>
          </p:cNvPr>
          <p:cNvSpPr/>
          <p:nvPr/>
        </p:nvSpPr>
        <p:spPr bwMode="auto">
          <a:xfrm>
            <a:off x="727542" y="2017713"/>
            <a:ext cx="5231824" cy="14951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Today’s world reflects a new reality: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Technology is ever-present through</a:t>
            </a:r>
            <a:r>
              <a:rPr kumimoji="0" lang="en-US" sz="2400" b="0" i="1"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a:t>
            </a:r>
            <a:r>
              <a:rPr kumimoji="0" lang="en-US" sz="2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the cloud, offering easy access to digital services…</a:t>
            </a:r>
          </a:p>
        </p:txBody>
      </p:sp>
      <p:sp>
        <p:nvSpPr>
          <p:cNvPr id="37" name="Rectangle 36">
            <a:extLst>
              <a:ext uri="{FF2B5EF4-FFF2-40B4-BE49-F238E27FC236}">
                <a16:creationId xmlns:a16="http://schemas.microsoft.com/office/drawing/2014/main" id="{EEF588B7-FA50-42CC-ABEE-9AA80F6FD920}"/>
              </a:ext>
            </a:extLst>
          </p:cNvPr>
          <p:cNvSpPr/>
          <p:nvPr/>
        </p:nvSpPr>
        <p:spPr bwMode="auto">
          <a:xfrm>
            <a:off x="2618965" y="4519390"/>
            <a:ext cx="3801256" cy="11787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Capitalizing on this shift is </a:t>
            </a:r>
            <a:br>
              <a:rPr kumimoji="0" lang="en-US" sz="2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br>
            <a:r>
              <a:rPr kumimoji="0" lang="en-US" sz="2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key for the organization’s innovation and growth</a:t>
            </a:r>
          </a:p>
        </p:txBody>
      </p:sp>
      <p:grpSp>
        <p:nvGrpSpPr>
          <p:cNvPr id="2" name="Group 1" descr="Arrow">
            <a:extLst>
              <a:ext uri="{FF2B5EF4-FFF2-40B4-BE49-F238E27FC236}">
                <a16:creationId xmlns:a16="http://schemas.microsoft.com/office/drawing/2014/main" id="{3772A18C-3782-43E3-82D6-A9CE30ED6F98}"/>
              </a:ext>
            </a:extLst>
          </p:cNvPr>
          <p:cNvGrpSpPr/>
          <p:nvPr/>
        </p:nvGrpSpPr>
        <p:grpSpPr>
          <a:xfrm>
            <a:off x="516832" y="2097383"/>
            <a:ext cx="1967337" cy="3413203"/>
            <a:chOff x="516832" y="2097383"/>
            <a:chExt cx="1967337" cy="3413203"/>
          </a:xfrm>
          <a:solidFill>
            <a:schemeClr val="accent1"/>
          </a:solidFill>
        </p:grpSpPr>
        <p:cxnSp>
          <p:nvCxnSpPr>
            <p:cNvPr id="26" name="Connector: Elbow 25">
              <a:extLst>
                <a:ext uri="{FF2B5EF4-FFF2-40B4-BE49-F238E27FC236}">
                  <a16:creationId xmlns:a16="http://schemas.microsoft.com/office/drawing/2014/main" id="{73DFBA83-9910-4E79-9955-35F5D6ABB9CB}"/>
                </a:ext>
              </a:extLst>
            </p:cNvPr>
            <p:cNvCxnSpPr>
              <a:cxnSpLocks/>
              <a:stCxn id="9" idx="2"/>
              <a:endCxn id="10" idx="1"/>
            </p:cNvCxnSpPr>
            <p:nvPr/>
          </p:nvCxnSpPr>
          <p:spPr>
            <a:xfrm rot="16200000" flipH="1">
              <a:off x="623099" y="3408436"/>
              <a:ext cx="1667560" cy="1788654"/>
            </a:xfrm>
            <a:prstGeom prst="bentConnector2">
              <a:avLst/>
            </a:prstGeom>
            <a:grpFill/>
            <a:ln w="28575" cap="rnd">
              <a:solidFill>
                <a:schemeClr val="accent3"/>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871D6EE-8ABF-4A76-B401-7CC847E889D8}"/>
                </a:ext>
              </a:extLst>
            </p:cNvPr>
            <p:cNvSpPr/>
            <p:nvPr/>
          </p:nvSpPr>
          <p:spPr bwMode="auto">
            <a:xfrm>
              <a:off x="516832" y="2097383"/>
              <a:ext cx="91440" cy="1371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Arrow: Chevron 9">
              <a:extLst>
                <a:ext uri="{FF2B5EF4-FFF2-40B4-BE49-F238E27FC236}">
                  <a16:creationId xmlns:a16="http://schemas.microsoft.com/office/drawing/2014/main" id="{A22F157F-7713-4F55-9B6A-5C3DC256C2F8}"/>
                </a:ext>
              </a:extLst>
            </p:cNvPr>
            <p:cNvSpPr/>
            <p:nvPr/>
          </p:nvSpPr>
          <p:spPr bwMode="auto">
            <a:xfrm>
              <a:off x="2070701" y="4762500"/>
              <a:ext cx="413468" cy="748086"/>
            </a:xfrm>
            <a:prstGeom prst="chevron">
              <a:avLst>
                <a:gd name="adj" fmla="val 67842"/>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6" name="Picture 15" descr="Man walking between servers">
            <a:extLst>
              <a:ext uri="{FF2B5EF4-FFF2-40B4-BE49-F238E27FC236}">
                <a16:creationId xmlns:a16="http://schemas.microsoft.com/office/drawing/2014/main" id="{119AAFB4-EC8F-4C56-BBAC-92E877A4C22C}"/>
              </a:ext>
            </a:extLst>
          </p:cNvPr>
          <p:cNvPicPr>
            <a:picLocks noChangeAspect="1"/>
          </p:cNvPicPr>
          <p:nvPr/>
        </p:nvPicPr>
        <p:blipFill rotWithShape="1">
          <a:blip r:embed="rId3"/>
          <a:srcRect l="26525" r="18674"/>
          <a:stretch/>
        </p:blipFill>
        <p:spPr>
          <a:xfrm>
            <a:off x="6553184" y="0"/>
            <a:ext cx="5638816" cy="6858000"/>
          </a:xfrm>
          <a:prstGeom prst="rect">
            <a:avLst/>
          </a:prstGeom>
        </p:spPr>
      </p:pic>
      <p:sp>
        <p:nvSpPr>
          <p:cNvPr id="12" name="Rectangle 11">
            <a:extLst>
              <a:ext uri="{FF2B5EF4-FFF2-40B4-BE49-F238E27FC236}">
                <a16:creationId xmlns:a16="http://schemas.microsoft.com/office/drawing/2014/main" id="{987A6577-759D-416E-9E51-4F87935B50A4}"/>
              </a:ext>
              <a:ext uri="{C183D7F6-B498-43B3-948B-1728B52AA6E4}">
                <adec:decorative xmlns:adec="http://schemas.microsoft.com/office/drawing/2017/decorative" val="1"/>
              </a:ext>
            </a:extLst>
          </p:cNvPr>
          <p:cNvSpPr/>
          <p:nvPr/>
        </p:nvSpPr>
        <p:spPr bwMode="auto">
          <a:xfrm>
            <a:off x="6553184" y="0"/>
            <a:ext cx="5638816" cy="6894967"/>
          </a:xfrm>
          <a:prstGeom prst="rect">
            <a:avLst/>
          </a:prstGeom>
          <a:solidFill>
            <a:schemeClr val="tx2">
              <a:alpha val="7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6" rIns="0" bIns="46636" numCol="1" rtlCol="0" anchor="ctr" anchorCtr="0" compatLnSpc="1">
            <a:prstTxWarp prst="textNoShape">
              <a:avLst/>
            </a:prstTxWarp>
          </a:bodyPr>
          <a:lstStyle/>
          <a:p>
            <a:pPr marL="0" marR="0" lvl="0" indent="0" algn="ctr" defTabSz="93248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06011660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3F0A3483-2C74-4656-9B63-43033EFB691B}"/>
              </a:ext>
            </a:extLst>
          </p:cNvPr>
          <p:cNvGrpSpPr/>
          <p:nvPr/>
        </p:nvGrpSpPr>
        <p:grpSpPr>
          <a:xfrm>
            <a:off x="7528821" y="5096152"/>
            <a:ext cx="3824048" cy="1250012"/>
            <a:chOff x="1428349" y="2395761"/>
            <a:chExt cx="3824102" cy="1250030"/>
          </a:xfrm>
        </p:grpSpPr>
        <p:sp>
          <p:nvSpPr>
            <p:cNvPr id="58" name="TextBox 57">
              <a:extLst>
                <a:ext uri="{FF2B5EF4-FFF2-40B4-BE49-F238E27FC236}">
                  <a16:creationId xmlns:a16="http://schemas.microsoft.com/office/drawing/2014/main" id="{59A12267-8414-4A51-A3BA-0288F6DD1ECA}"/>
                </a:ext>
              </a:extLst>
            </p:cNvPr>
            <p:cNvSpPr txBox="1">
              <a:spLocks noChangeAspect="1"/>
            </p:cNvSpPr>
            <p:nvPr/>
          </p:nvSpPr>
          <p:spPr>
            <a:xfrm>
              <a:off x="1428350" y="2395761"/>
              <a:ext cx="1934172" cy="433939"/>
            </a:xfrm>
            <a:prstGeom prst="rect">
              <a:avLst/>
            </a:prstGeom>
            <a:noFill/>
          </p:spPr>
          <p:txBody>
            <a:bodyPr wrap="none" lIns="91438" tIns="91438" rIns="91438" bIns="9143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914378">
                <a:defRPr/>
              </a:pPr>
              <a:r>
                <a:rPr lang="en-US" sz="1800">
                  <a:solidFill>
                    <a:srgbClr val="0D0D0D"/>
                  </a:solidFill>
                </a:rPr>
                <a:t>Business Returns</a:t>
              </a:r>
            </a:p>
          </p:txBody>
        </p:sp>
        <p:sp>
          <p:nvSpPr>
            <p:cNvPr id="59" name="TextBox 58">
              <a:extLst>
                <a:ext uri="{FF2B5EF4-FFF2-40B4-BE49-F238E27FC236}">
                  <a16:creationId xmlns:a16="http://schemas.microsoft.com/office/drawing/2014/main" id="{4AB2F979-CB78-4013-A570-AFD1E39FDBF2}"/>
                </a:ext>
              </a:extLst>
            </p:cNvPr>
            <p:cNvSpPr txBox="1"/>
            <p:nvPr/>
          </p:nvSpPr>
          <p:spPr>
            <a:xfrm>
              <a:off x="1428349" y="2923411"/>
              <a:ext cx="3824102" cy="722380"/>
            </a:xfrm>
            <a:prstGeom prst="rect">
              <a:avLst/>
            </a:prstGeom>
            <a:noFill/>
          </p:spPr>
          <p:txBody>
            <a:bodyPr wrap="square" lIns="91438" tIns="91438" rIns="91438" bIns="91438" rtlCol="0">
              <a:spAutoFit/>
            </a:bodyPr>
            <a:lstStyle/>
            <a:p>
              <a:pPr defTabSz="932395">
                <a:lnSpc>
                  <a:spcPct val="114000"/>
                </a:lnSpc>
                <a:spcBef>
                  <a:spcPts val="288"/>
                </a:spcBef>
                <a:defRPr/>
              </a:pPr>
              <a:r>
                <a:rPr lang="en-US" sz="1600">
                  <a:solidFill>
                    <a:srgbClr val="0D0D0D"/>
                  </a:solidFill>
                  <a:latin typeface="Segoe UI" charset="0"/>
                  <a:cs typeface="Segoe UI" charset="0"/>
                </a:rPr>
                <a:t>IT must rapidly produce measurable business returns to stay relevant</a:t>
              </a:r>
            </a:p>
          </p:txBody>
        </p:sp>
        <p:cxnSp>
          <p:nvCxnSpPr>
            <p:cNvPr id="60" name="Straight Connector 59">
              <a:extLst>
                <a:ext uri="{FF2B5EF4-FFF2-40B4-BE49-F238E27FC236}">
                  <a16:creationId xmlns:a16="http://schemas.microsoft.com/office/drawing/2014/main" id="{3E3440D2-2ED1-4896-9347-B96693775983}"/>
                </a:ext>
              </a:extLst>
            </p:cNvPr>
            <p:cNvCxnSpPr/>
            <p:nvPr/>
          </p:nvCxnSpPr>
          <p:spPr>
            <a:xfrm>
              <a:off x="1527756" y="2829726"/>
              <a:ext cx="1785726"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E79F0C77-2DFF-451C-B708-43FCAFD6C3BF}"/>
              </a:ext>
            </a:extLst>
          </p:cNvPr>
          <p:cNvGrpSpPr/>
          <p:nvPr/>
        </p:nvGrpSpPr>
        <p:grpSpPr>
          <a:xfrm>
            <a:off x="7528822" y="2407954"/>
            <a:ext cx="3824048" cy="1250012"/>
            <a:chOff x="1428349" y="2395761"/>
            <a:chExt cx="3824102" cy="1250030"/>
          </a:xfrm>
        </p:grpSpPr>
        <p:sp>
          <p:nvSpPr>
            <p:cNvPr id="29" name="TextBox 28">
              <a:extLst>
                <a:ext uri="{FF2B5EF4-FFF2-40B4-BE49-F238E27FC236}">
                  <a16:creationId xmlns:a16="http://schemas.microsoft.com/office/drawing/2014/main" id="{4538518E-20A4-438F-8CD0-3169B9470089}"/>
                </a:ext>
              </a:extLst>
            </p:cNvPr>
            <p:cNvSpPr txBox="1">
              <a:spLocks noChangeAspect="1"/>
            </p:cNvSpPr>
            <p:nvPr/>
          </p:nvSpPr>
          <p:spPr>
            <a:xfrm>
              <a:off x="1428350" y="2395761"/>
              <a:ext cx="1797244" cy="433939"/>
            </a:xfrm>
            <a:prstGeom prst="rect">
              <a:avLst/>
            </a:prstGeom>
            <a:noFill/>
          </p:spPr>
          <p:txBody>
            <a:bodyPr wrap="none" lIns="91438" tIns="91438" rIns="91438" bIns="9143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364">
                <a:spcAft>
                  <a:spcPts val="576"/>
                </a:spcAft>
                <a:defRPr/>
              </a:pPr>
              <a:r>
                <a:rPr lang="en-US" sz="1800" kern="0">
                  <a:solidFill>
                    <a:srgbClr val="0D0D0D"/>
                  </a:solidFill>
                  <a:latin typeface="Segoe UI Semibold"/>
                  <a:cs typeface="Segoe UI" panose="020B0502040204020203" pitchFamily="34" charset="0"/>
                </a:rPr>
                <a:t>Transformation</a:t>
              </a:r>
            </a:p>
          </p:txBody>
        </p:sp>
        <p:sp>
          <p:nvSpPr>
            <p:cNvPr id="30" name="TextBox 29">
              <a:extLst>
                <a:ext uri="{FF2B5EF4-FFF2-40B4-BE49-F238E27FC236}">
                  <a16:creationId xmlns:a16="http://schemas.microsoft.com/office/drawing/2014/main" id="{288DECC5-4DAB-49CB-961B-6612878851A5}"/>
                </a:ext>
              </a:extLst>
            </p:cNvPr>
            <p:cNvSpPr txBox="1"/>
            <p:nvPr/>
          </p:nvSpPr>
          <p:spPr>
            <a:xfrm>
              <a:off x="1428349" y="2923411"/>
              <a:ext cx="3824102" cy="722380"/>
            </a:xfrm>
            <a:prstGeom prst="rect">
              <a:avLst/>
            </a:prstGeom>
            <a:noFill/>
          </p:spPr>
          <p:txBody>
            <a:bodyPr wrap="square" lIns="91438" tIns="91438" rIns="91438" bIns="91438" rtlCol="0">
              <a:spAutoFit/>
            </a:bodyPr>
            <a:lstStyle/>
            <a:p>
              <a:pPr defTabSz="932395">
                <a:lnSpc>
                  <a:spcPct val="114000"/>
                </a:lnSpc>
                <a:spcBef>
                  <a:spcPts val="288"/>
                </a:spcBef>
                <a:defRPr/>
              </a:pPr>
              <a:r>
                <a:rPr lang="en-US" sz="1600">
                  <a:solidFill>
                    <a:srgbClr val="0D0D0D"/>
                  </a:solidFill>
                  <a:latin typeface="Segoe UI" charset="0"/>
                  <a:cs typeface="Segoe UI" charset="0"/>
                </a:rPr>
                <a:t>Evolving how businesses operate and interact with the market</a:t>
              </a:r>
            </a:p>
          </p:txBody>
        </p:sp>
        <p:cxnSp>
          <p:nvCxnSpPr>
            <p:cNvPr id="31" name="Straight Connector 30">
              <a:extLst>
                <a:ext uri="{FF2B5EF4-FFF2-40B4-BE49-F238E27FC236}">
                  <a16:creationId xmlns:a16="http://schemas.microsoft.com/office/drawing/2014/main" id="{79BE7825-3505-46EB-9E3A-E6683993E507}"/>
                </a:ext>
              </a:extLst>
            </p:cNvPr>
            <p:cNvCxnSpPr/>
            <p:nvPr/>
          </p:nvCxnSpPr>
          <p:spPr>
            <a:xfrm>
              <a:off x="1527756" y="2829726"/>
              <a:ext cx="1785726"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AD44CCC-30D8-4861-AAC4-EC70F86DB140}"/>
              </a:ext>
            </a:extLst>
          </p:cNvPr>
          <p:cNvGrpSpPr/>
          <p:nvPr/>
        </p:nvGrpSpPr>
        <p:grpSpPr>
          <a:xfrm>
            <a:off x="7528823" y="1063854"/>
            <a:ext cx="3515827" cy="1250012"/>
            <a:chOff x="7528842" y="1063820"/>
            <a:chExt cx="3515877" cy="1250030"/>
          </a:xfrm>
        </p:grpSpPr>
        <p:sp>
          <p:nvSpPr>
            <p:cNvPr id="17" name="TextBox 16">
              <a:extLst>
                <a:ext uri="{FF2B5EF4-FFF2-40B4-BE49-F238E27FC236}">
                  <a16:creationId xmlns:a16="http://schemas.microsoft.com/office/drawing/2014/main" id="{788C71A6-307D-4FE9-81AA-C5CECCDC506A}"/>
                </a:ext>
              </a:extLst>
            </p:cNvPr>
            <p:cNvSpPr txBox="1">
              <a:spLocks noChangeAspect="1"/>
            </p:cNvSpPr>
            <p:nvPr/>
          </p:nvSpPr>
          <p:spPr>
            <a:xfrm>
              <a:off x="7528843" y="1063820"/>
              <a:ext cx="1754006" cy="438903"/>
            </a:xfrm>
            <a:prstGeom prst="rect">
              <a:avLst/>
            </a:prstGeom>
            <a:noFill/>
          </p:spPr>
          <p:txBody>
            <a:bodyPr wrap="none" lIns="91438" tIns="91438" rIns="91438" bIns="9143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364">
                <a:spcAft>
                  <a:spcPts val="576"/>
                </a:spcAft>
                <a:defRPr/>
              </a:pPr>
              <a:r>
                <a:rPr lang="en-US" sz="1800" kern="0">
                  <a:solidFill>
                    <a:srgbClr val="0D0D0D"/>
                  </a:solidFill>
                  <a:latin typeface="Segoe UI Semibold"/>
                  <a:cs typeface="Segoe UI" panose="020B0502040204020203" pitchFamily="34" charset="0"/>
                </a:rPr>
                <a:t>Modernization</a:t>
              </a:r>
            </a:p>
          </p:txBody>
        </p:sp>
        <p:sp>
          <p:nvSpPr>
            <p:cNvPr id="18" name="TextBox 17">
              <a:extLst>
                <a:ext uri="{FF2B5EF4-FFF2-40B4-BE49-F238E27FC236}">
                  <a16:creationId xmlns:a16="http://schemas.microsoft.com/office/drawing/2014/main" id="{E038A9A3-6649-433A-BF97-2ABC3BFAED8B}"/>
                </a:ext>
              </a:extLst>
            </p:cNvPr>
            <p:cNvSpPr txBox="1"/>
            <p:nvPr/>
          </p:nvSpPr>
          <p:spPr>
            <a:xfrm>
              <a:off x="7528842" y="1591470"/>
              <a:ext cx="3515877" cy="722380"/>
            </a:xfrm>
            <a:prstGeom prst="rect">
              <a:avLst/>
            </a:prstGeom>
            <a:noFill/>
          </p:spPr>
          <p:txBody>
            <a:bodyPr wrap="square" lIns="91438" tIns="91438" rIns="91438" bIns="91438" rtlCol="0">
              <a:spAutoFit/>
            </a:bodyPr>
            <a:lstStyle/>
            <a:p>
              <a:pPr defTabSz="932395">
                <a:lnSpc>
                  <a:spcPct val="114000"/>
                </a:lnSpc>
                <a:spcBef>
                  <a:spcPts val="288"/>
                </a:spcBef>
                <a:defRPr/>
              </a:pPr>
              <a:r>
                <a:rPr lang="en-US" sz="1600">
                  <a:solidFill>
                    <a:srgbClr val="0D0D0D"/>
                  </a:solidFill>
                  <a:latin typeface="Segoe UI" charset="0"/>
                  <a:cs typeface="Segoe UI" charset="0"/>
                </a:rPr>
                <a:t>Improving customer and employee experiences</a:t>
              </a:r>
            </a:p>
          </p:txBody>
        </p:sp>
        <p:cxnSp>
          <p:nvCxnSpPr>
            <p:cNvPr id="19" name="Straight Connector 18">
              <a:extLst>
                <a:ext uri="{FF2B5EF4-FFF2-40B4-BE49-F238E27FC236}">
                  <a16:creationId xmlns:a16="http://schemas.microsoft.com/office/drawing/2014/main" id="{99E70B75-94DC-4C75-8062-ABABB02F0CA6}"/>
                </a:ext>
              </a:extLst>
            </p:cNvPr>
            <p:cNvCxnSpPr/>
            <p:nvPr/>
          </p:nvCxnSpPr>
          <p:spPr>
            <a:xfrm>
              <a:off x="7628249" y="1497785"/>
              <a:ext cx="1785726"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useBgFill="1">
        <p:nvSpPr>
          <p:cNvPr id="9" name="Rectangle 8">
            <a:extLst>
              <a:ext uri="{FF2B5EF4-FFF2-40B4-BE49-F238E27FC236}">
                <a16:creationId xmlns:a16="http://schemas.microsoft.com/office/drawing/2014/main" id="{56C89634-CCA1-4EA3-B9CB-2DC344CE2FF7}"/>
              </a:ext>
            </a:extLst>
          </p:cNvPr>
          <p:cNvSpPr/>
          <p:nvPr/>
        </p:nvSpPr>
        <p:spPr bwMode="auto">
          <a:xfrm>
            <a:off x="87" y="49"/>
            <a:ext cx="427889" cy="685790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pic>
        <p:nvPicPr>
          <p:cNvPr id="6" name="Picture 5" descr="A group of people sitting at a table in front of a window&#10;&#10;Description generated with very high confidence">
            <a:extLst>
              <a:ext uri="{FF2B5EF4-FFF2-40B4-BE49-F238E27FC236}">
                <a16:creationId xmlns:a16="http://schemas.microsoft.com/office/drawing/2014/main" id="{BC23BB32-B6A8-481C-8E35-D6DC8A64C12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41743" y="390461"/>
            <a:ext cx="6013979" cy="6143859"/>
          </a:xfrm>
          <a:prstGeom prst="rect">
            <a:avLst/>
          </a:prstGeom>
          <a:blipFill>
            <a:blip r:embed="rId4" cstate="screen">
              <a:extLst>
                <a:ext uri="{28A0092B-C50C-407E-A947-70E740481C1C}">
                  <a14:useLocalDpi xmlns:a14="http://schemas.microsoft.com/office/drawing/2010/main"/>
                </a:ext>
              </a:extLst>
            </a:blip>
            <a:stretch>
              <a:fillRect/>
            </a:stretch>
          </a:blipFill>
          <a:ln w="9525" cap="flat">
            <a:noFill/>
            <a:prstDash val="solid"/>
            <a:miter/>
          </a:ln>
          <a:effectLst>
            <a:outerShdw blurRad="508000" dist="63500" dir="2700000" sx="101000" sy="101000" algn="tl" rotWithShape="0">
              <a:prstClr val="black">
                <a:alpha val="33000"/>
              </a:prstClr>
            </a:outerShdw>
          </a:effectLst>
        </p:spPr>
      </p:pic>
      <p:sp>
        <p:nvSpPr>
          <p:cNvPr id="4" name="Rectangle 3">
            <a:extLst>
              <a:ext uri="{FF2B5EF4-FFF2-40B4-BE49-F238E27FC236}">
                <a16:creationId xmlns:a16="http://schemas.microsoft.com/office/drawing/2014/main" id="{9DB88B65-0D5F-41B3-8081-4439D5F04F06}"/>
              </a:ext>
            </a:extLst>
          </p:cNvPr>
          <p:cNvSpPr/>
          <p:nvPr/>
        </p:nvSpPr>
        <p:spPr bwMode="auto">
          <a:xfrm>
            <a:off x="235066" y="390461"/>
            <a:ext cx="6013979" cy="6143859"/>
          </a:xfrm>
          <a:prstGeom prst="rect">
            <a:avLst/>
          </a:prstGeom>
          <a:solidFill>
            <a:schemeClr val="tx2">
              <a:alpha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sp>
        <p:nvSpPr>
          <p:cNvPr id="77" name="TextBox 76">
            <a:extLst>
              <a:ext uri="{FF2B5EF4-FFF2-40B4-BE49-F238E27FC236}">
                <a16:creationId xmlns:a16="http://schemas.microsoft.com/office/drawing/2014/main" id="{68A6378C-BC35-473C-83D4-F7D7658309F7}"/>
              </a:ext>
            </a:extLst>
          </p:cNvPr>
          <p:cNvSpPr txBox="1"/>
          <p:nvPr/>
        </p:nvSpPr>
        <p:spPr>
          <a:xfrm>
            <a:off x="979378" y="1616170"/>
            <a:ext cx="5178576" cy="683203"/>
          </a:xfrm>
          <a:prstGeom prst="rect">
            <a:avLst/>
          </a:prstGeom>
          <a:noFill/>
        </p:spPr>
        <p:txBody>
          <a:bodyPr wrap="square" lIns="0" tIns="91438" rIns="91438" bIns="91438"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674">
              <a:defRPr/>
            </a:pPr>
            <a:r>
              <a:rPr lang="en-US" sz="1800">
                <a:solidFill>
                  <a:srgbClr val="FFFFFF"/>
                </a:solidFill>
              </a:rPr>
              <a:t>Business Transformation enabled by Cloud Technologies</a:t>
            </a:r>
          </a:p>
        </p:txBody>
      </p:sp>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a:xfrm>
            <a:off x="931558" y="1062180"/>
            <a:ext cx="4589847" cy="553990"/>
          </a:xfrm>
        </p:spPr>
        <p:txBody>
          <a:bodyPr/>
          <a:lstStyle/>
          <a:p>
            <a:r>
              <a:rPr lang="en-US">
                <a:solidFill>
                  <a:schemeClr val="bg1"/>
                </a:solidFill>
              </a:rPr>
              <a:t>Key Business Drivers</a:t>
            </a:r>
          </a:p>
        </p:txBody>
      </p:sp>
      <p:grpSp>
        <p:nvGrpSpPr>
          <p:cNvPr id="38" name="Group 37">
            <a:extLst>
              <a:ext uri="{FF2B5EF4-FFF2-40B4-BE49-F238E27FC236}">
                <a16:creationId xmlns:a16="http://schemas.microsoft.com/office/drawing/2014/main" id="{2D4A097C-9ED6-4817-98C3-FD4358018EAF}"/>
              </a:ext>
            </a:extLst>
          </p:cNvPr>
          <p:cNvGrpSpPr/>
          <p:nvPr/>
        </p:nvGrpSpPr>
        <p:grpSpPr>
          <a:xfrm>
            <a:off x="7528822" y="3752053"/>
            <a:ext cx="3824048" cy="1250012"/>
            <a:chOff x="1428349" y="2395761"/>
            <a:chExt cx="3824102" cy="1250030"/>
          </a:xfrm>
        </p:grpSpPr>
        <p:sp>
          <p:nvSpPr>
            <p:cNvPr id="40" name="TextBox 39">
              <a:extLst>
                <a:ext uri="{FF2B5EF4-FFF2-40B4-BE49-F238E27FC236}">
                  <a16:creationId xmlns:a16="http://schemas.microsoft.com/office/drawing/2014/main" id="{B957B58F-E5B3-4CA0-86BF-3F96AAFC8A2A}"/>
                </a:ext>
              </a:extLst>
            </p:cNvPr>
            <p:cNvSpPr txBox="1">
              <a:spLocks noChangeAspect="1"/>
            </p:cNvSpPr>
            <p:nvPr/>
          </p:nvSpPr>
          <p:spPr>
            <a:xfrm>
              <a:off x="1428350" y="2395761"/>
              <a:ext cx="959520" cy="433939"/>
            </a:xfrm>
            <a:prstGeom prst="rect">
              <a:avLst/>
            </a:prstGeom>
            <a:noFill/>
          </p:spPr>
          <p:txBody>
            <a:bodyPr wrap="none" lIns="91438" tIns="91438" rIns="91438" bIns="9143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defTabSz="896364">
                <a:spcAft>
                  <a:spcPts val="576"/>
                </a:spcAft>
                <a:defRPr/>
              </a:pPr>
              <a:r>
                <a:rPr lang="en-US" sz="1800" kern="0">
                  <a:solidFill>
                    <a:srgbClr val="0D0D0D"/>
                  </a:solidFill>
                  <a:latin typeface="Segoe UI Semibold"/>
                  <a:cs typeface="Segoe UI" panose="020B0502040204020203" pitchFamily="34" charset="0"/>
                </a:rPr>
                <a:t>Growth</a:t>
              </a:r>
            </a:p>
          </p:txBody>
        </p:sp>
        <p:sp>
          <p:nvSpPr>
            <p:cNvPr id="41" name="TextBox 40">
              <a:extLst>
                <a:ext uri="{FF2B5EF4-FFF2-40B4-BE49-F238E27FC236}">
                  <a16:creationId xmlns:a16="http://schemas.microsoft.com/office/drawing/2014/main" id="{F74A6267-80B4-42FB-8C4E-A17217E61DC8}"/>
                </a:ext>
              </a:extLst>
            </p:cNvPr>
            <p:cNvSpPr txBox="1"/>
            <p:nvPr/>
          </p:nvSpPr>
          <p:spPr>
            <a:xfrm>
              <a:off x="1428349" y="2923411"/>
              <a:ext cx="3824102" cy="722380"/>
            </a:xfrm>
            <a:prstGeom prst="rect">
              <a:avLst/>
            </a:prstGeom>
            <a:noFill/>
          </p:spPr>
          <p:txBody>
            <a:bodyPr wrap="square" lIns="91438" tIns="91438" rIns="91438" bIns="91438" rtlCol="0">
              <a:spAutoFit/>
            </a:bodyPr>
            <a:lstStyle/>
            <a:p>
              <a:pPr defTabSz="932395">
                <a:lnSpc>
                  <a:spcPct val="114000"/>
                </a:lnSpc>
                <a:spcBef>
                  <a:spcPts val="288"/>
                </a:spcBef>
                <a:defRPr/>
              </a:pPr>
              <a:r>
                <a:rPr lang="en-US" sz="1600">
                  <a:solidFill>
                    <a:srgbClr val="0D0D0D"/>
                  </a:solidFill>
                  <a:latin typeface="Segoe UI" charset="0"/>
                  <a:cs typeface="Segoe UI" charset="0"/>
                </a:rPr>
                <a:t>Scaling products and services to meet ever growing business needs</a:t>
              </a:r>
            </a:p>
          </p:txBody>
        </p:sp>
        <p:cxnSp>
          <p:nvCxnSpPr>
            <p:cNvPr id="47" name="Straight Connector 46">
              <a:extLst>
                <a:ext uri="{FF2B5EF4-FFF2-40B4-BE49-F238E27FC236}">
                  <a16:creationId xmlns:a16="http://schemas.microsoft.com/office/drawing/2014/main" id="{6DCBB314-DB16-497B-A7EF-428B565A4BD3}"/>
                </a:ext>
              </a:extLst>
            </p:cNvPr>
            <p:cNvCxnSpPr/>
            <p:nvPr/>
          </p:nvCxnSpPr>
          <p:spPr>
            <a:xfrm>
              <a:off x="1527756" y="2829726"/>
              <a:ext cx="1785726"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5" name="Graphic 4">
            <a:extLst>
              <a:ext uri="{FF2B5EF4-FFF2-40B4-BE49-F238E27FC236}">
                <a16:creationId xmlns:a16="http://schemas.microsoft.com/office/drawing/2014/main" id="{E8A1FF00-37E8-4A8E-A049-0D2AE7EBFB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91875" y="5096150"/>
            <a:ext cx="597693" cy="597693"/>
          </a:xfrm>
          <a:prstGeom prst="rect">
            <a:avLst/>
          </a:prstGeom>
        </p:spPr>
      </p:pic>
      <p:pic>
        <p:nvPicPr>
          <p:cNvPr id="7" name="Graphic 6">
            <a:extLst>
              <a:ext uri="{FF2B5EF4-FFF2-40B4-BE49-F238E27FC236}">
                <a16:creationId xmlns:a16="http://schemas.microsoft.com/office/drawing/2014/main" id="{58740E0B-44BF-4179-B07A-FCD967F0CF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91875" y="3704533"/>
            <a:ext cx="597693" cy="597693"/>
          </a:xfrm>
          <a:prstGeom prst="rect">
            <a:avLst/>
          </a:prstGeom>
        </p:spPr>
      </p:pic>
      <p:pic>
        <p:nvPicPr>
          <p:cNvPr id="13" name="Graphic 12">
            <a:extLst>
              <a:ext uri="{FF2B5EF4-FFF2-40B4-BE49-F238E27FC236}">
                <a16:creationId xmlns:a16="http://schemas.microsoft.com/office/drawing/2014/main" id="{F2F9802A-FCFB-4621-9D00-09BAC2E4DD8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43128" y="2407042"/>
            <a:ext cx="597693" cy="597693"/>
          </a:xfrm>
          <a:prstGeom prst="rect">
            <a:avLst/>
          </a:prstGeom>
        </p:spPr>
      </p:pic>
      <p:pic>
        <p:nvPicPr>
          <p:cNvPr id="14" name="Graphic 13">
            <a:extLst>
              <a:ext uri="{FF2B5EF4-FFF2-40B4-BE49-F238E27FC236}">
                <a16:creationId xmlns:a16="http://schemas.microsoft.com/office/drawing/2014/main" id="{B99F3E4B-ECCB-4228-BC57-ACFDFA3EBEB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56968" y="1065460"/>
            <a:ext cx="597693" cy="597693"/>
          </a:xfrm>
          <a:prstGeom prst="rect">
            <a:avLst/>
          </a:prstGeom>
        </p:spPr>
      </p:pic>
    </p:spTree>
    <p:extLst>
      <p:ext uri="{BB962C8B-B14F-4D97-AF65-F5344CB8AC3E}">
        <p14:creationId xmlns:p14="http://schemas.microsoft.com/office/powerpoint/2010/main" val="1353452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346591" y="376731"/>
            <a:ext cx="11328775" cy="1325545"/>
          </a:xfrm>
        </p:spPr>
        <p:txBody>
          <a:bodyPr>
            <a:normAutofit/>
          </a:bodyPr>
          <a:lstStyle/>
          <a:p>
            <a:r>
              <a:rPr lang="en-US" sz="4000">
                <a:latin typeface="Segoe UI Light" panose="020B0502040204020203" pitchFamily="34" charset="0"/>
                <a:cs typeface="Segoe UI Light" panose="020B0502040204020203" pitchFamily="34" charset="0"/>
              </a:rPr>
              <a:t>Microsoft Cloud Adoption Framework for Azure</a:t>
            </a:r>
          </a:p>
        </p:txBody>
      </p:sp>
      <p:sp>
        <p:nvSpPr>
          <p:cNvPr id="18" name="Freeform: Shape 17">
            <a:extLst>
              <a:ext uri="{FF2B5EF4-FFF2-40B4-BE49-F238E27FC236}">
                <a16:creationId xmlns:a16="http://schemas.microsoft.com/office/drawing/2014/main" id="{03CC88BB-CE1C-43EE-939D-898441D959E1}"/>
              </a:ext>
            </a:extLst>
          </p:cNvPr>
          <p:cNvSpPr/>
          <p:nvPr/>
        </p:nvSpPr>
        <p:spPr>
          <a:xfrm>
            <a:off x="1841058" y="2326679"/>
            <a:ext cx="1692402" cy="1945290"/>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6">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1438" rIns="0" bIns="365754" numCol="1" spcCol="1270" anchor="b" anchorCtr="0">
            <a:noAutofit/>
          </a:bodyPr>
          <a:lstStyle/>
          <a:p>
            <a:pPr algn="ctr" defTabSz="1466867">
              <a:lnSpc>
                <a:spcPct val="90000"/>
              </a:lnSpc>
              <a:spcBef>
                <a:spcPct val="0"/>
              </a:spcBef>
              <a:spcAft>
                <a:spcPct val="35000"/>
              </a:spcAft>
            </a:pPr>
            <a:r>
              <a:rPr lang="en-US" sz="2000" b="1">
                <a:solidFill>
                  <a:prstClr val="white"/>
                </a:solidFill>
                <a:latin typeface="Segoe UI Semibold" panose="020B0702040204020203" pitchFamily="34" charset="0"/>
                <a:cs typeface="Segoe UI Semibold" panose="020B0702040204020203" pitchFamily="34" charset="0"/>
              </a:rPr>
              <a:t>Business Strategy</a:t>
            </a:r>
          </a:p>
        </p:txBody>
      </p:sp>
      <p:sp>
        <p:nvSpPr>
          <p:cNvPr id="19" name="Freeform: Shape 18">
            <a:extLst>
              <a:ext uri="{FF2B5EF4-FFF2-40B4-BE49-F238E27FC236}">
                <a16:creationId xmlns:a16="http://schemas.microsoft.com/office/drawing/2014/main" id="{30D9C467-88C6-4FF9-951B-7CBA6C302C79}"/>
              </a:ext>
            </a:extLst>
          </p:cNvPr>
          <p:cNvSpPr/>
          <p:nvPr/>
        </p:nvSpPr>
        <p:spPr>
          <a:xfrm>
            <a:off x="7469882" y="1121521"/>
            <a:ext cx="2241597" cy="1205160"/>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59" tIns="137159" rIns="137159" bIns="137159" numCol="1" spcCol="1270" anchor="ctr" anchorCtr="0">
            <a:noAutofit/>
          </a:bodyPr>
          <a:lstStyle/>
          <a:p>
            <a:pPr defTabSz="1600219">
              <a:lnSpc>
                <a:spcPct val="90000"/>
              </a:lnSpc>
              <a:spcBef>
                <a:spcPct val="0"/>
              </a:spcBef>
              <a:spcAft>
                <a:spcPct val="35000"/>
              </a:spcAft>
            </a:pPr>
            <a:endParaRPr lang="en-US" sz="3600">
              <a:solidFill>
                <a:prstClr val="black">
                  <a:hueOff val="0"/>
                  <a:satOff val="0"/>
                  <a:lumOff val="0"/>
                  <a:alphaOff val="0"/>
                </a:prstClr>
              </a:solidFill>
              <a:latin typeface="Calibri" panose="020F0502020204030204"/>
            </a:endParaRPr>
          </a:p>
        </p:txBody>
      </p:sp>
      <p:sp>
        <p:nvSpPr>
          <p:cNvPr id="21" name="Freeform: Shape 20">
            <a:extLst>
              <a:ext uri="{FF2B5EF4-FFF2-40B4-BE49-F238E27FC236}">
                <a16:creationId xmlns:a16="http://schemas.microsoft.com/office/drawing/2014/main" id="{F417D031-3308-4F98-8CD8-959F2B295347}"/>
              </a:ext>
            </a:extLst>
          </p:cNvPr>
          <p:cNvSpPr/>
          <p:nvPr/>
        </p:nvSpPr>
        <p:spPr>
          <a:xfrm>
            <a:off x="893802" y="4031580"/>
            <a:ext cx="1692402" cy="1945290"/>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91438" rIns="0" bIns="365754" numCol="1" spcCol="1270" anchor="b" anchorCtr="0">
            <a:noAutofit/>
          </a:bodyPr>
          <a:lstStyle/>
          <a:p>
            <a:pPr algn="ctr" defTabSz="1466867">
              <a:lnSpc>
                <a:spcPct val="90000"/>
              </a:lnSpc>
              <a:spcBef>
                <a:spcPct val="0"/>
              </a:spcBef>
              <a:spcAft>
                <a:spcPct val="35000"/>
              </a:spcAft>
            </a:pPr>
            <a:r>
              <a:rPr lang="en-US" sz="2000" b="1">
                <a:solidFill>
                  <a:prstClr val="white"/>
                </a:solidFill>
                <a:latin typeface="Segoe UI Semibold" panose="020B0702040204020203" pitchFamily="34" charset="0"/>
                <a:cs typeface="Segoe UI Semibold" panose="020B0702040204020203" pitchFamily="34" charset="0"/>
              </a:rPr>
              <a:t>Technology Strategy</a:t>
            </a:r>
          </a:p>
        </p:txBody>
      </p:sp>
      <p:sp>
        <p:nvSpPr>
          <p:cNvPr id="23" name="Freeform: Shape 22">
            <a:extLst>
              <a:ext uri="{FF2B5EF4-FFF2-40B4-BE49-F238E27FC236}">
                <a16:creationId xmlns:a16="http://schemas.microsoft.com/office/drawing/2014/main" id="{71E56EEE-7D57-4D2C-B34D-79C23F7D6C83}"/>
              </a:ext>
            </a:extLst>
          </p:cNvPr>
          <p:cNvSpPr/>
          <p:nvPr/>
        </p:nvSpPr>
        <p:spPr>
          <a:xfrm>
            <a:off x="2781082" y="4031580"/>
            <a:ext cx="1692402" cy="1945290"/>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chemeClr val="accent2">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78" tIns="91438" rIns="182878" bIns="365754" numCol="1" spcCol="1270" anchor="b" anchorCtr="0">
            <a:noAutofit/>
          </a:bodyPr>
          <a:lstStyle/>
          <a:p>
            <a:pPr algn="ctr" defTabSz="1600219">
              <a:lnSpc>
                <a:spcPct val="90000"/>
              </a:lnSpc>
              <a:spcBef>
                <a:spcPct val="0"/>
              </a:spcBef>
              <a:spcAft>
                <a:spcPct val="35000"/>
              </a:spcAft>
            </a:pPr>
            <a:r>
              <a:rPr lang="en-US" sz="2000" b="1">
                <a:solidFill>
                  <a:prstClr val="white"/>
                </a:solidFill>
                <a:latin typeface="Segoe UI Semibold" panose="020B0702040204020203" pitchFamily="34" charset="0"/>
                <a:cs typeface="Segoe UI Semibold" panose="020B0702040204020203" pitchFamily="34" charset="0"/>
              </a:rPr>
              <a:t>People Strategy</a:t>
            </a:r>
          </a:p>
        </p:txBody>
      </p:sp>
      <p:pic>
        <p:nvPicPr>
          <p:cNvPr id="28" name="Graphic 27" descr="Handshake">
            <a:extLst>
              <a:ext uri="{FF2B5EF4-FFF2-40B4-BE49-F238E27FC236}">
                <a16:creationId xmlns:a16="http://schemas.microsoft.com/office/drawing/2014/main" id="{592820A7-6F6E-4CB8-ABC9-9AF39D4D34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57605" y="2416593"/>
            <a:ext cx="885567" cy="885567"/>
          </a:xfrm>
          <a:prstGeom prst="rect">
            <a:avLst/>
          </a:prstGeom>
        </p:spPr>
      </p:pic>
      <p:pic>
        <p:nvPicPr>
          <p:cNvPr id="30" name="Graphic 29" descr="Users">
            <a:extLst>
              <a:ext uri="{FF2B5EF4-FFF2-40B4-BE49-F238E27FC236}">
                <a16:creationId xmlns:a16="http://schemas.microsoft.com/office/drawing/2014/main" id="{73F36AB6-297F-4422-BB0F-78DE24A281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18235" y="4099765"/>
            <a:ext cx="885567" cy="885567"/>
          </a:xfrm>
          <a:prstGeom prst="rect">
            <a:avLst/>
          </a:prstGeom>
        </p:spPr>
      </p:pic>
      <p:pic>
        <p:nvPicPr>
          <p:cNvPr id="32" name="Graphic 31" descr="Syncing cloud">
            <a:extLst>
              <a:ext uri="{FF2B5EF4-FFF2-40B4-BE49-F238E27FC236}">
                <a16:creationId xmlns:a16="http://schemas.microsoft.com/office/drawing/2014/main" id="{B3245F11-4BCC-41B4-9760-41F0740B91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5702" y="4095169"/>
            <a:ext cx="885567" cy="885567"/>
          </a:xfrm>
          <a:prstGeom prst="rect">
            <a:avLst/>
          </a:prstGeom>
        </p:spPr>
      </p:pic>
      <p:sp>
        <p:nvSpPr>
          <p:cNvPr id="22" name="Rectangle 21">
            <a:extLst>
              <a:ext uri="{FF2B5EF4-FFF2-40B4-BE49-F238E27FC236}">
                <a16:creationId xmlns:a16="http://schemas.microsoft.com/office/drawing/2014/main" id="{2E67EF27-C1B1-4DFE-848D-B2A96EDB4A88}"/>
              </a:ext>
            </a:extLst>
          </p:cNvPr>
          <p:cNvSpPr/>
          <p:nvPr/>
        </p:nvSpPr>
        <p:spPr>
          <a:xfrm>
            <a:off x="5676301" y="2416593"/>
            <a:ext cx="6067385" cy="3045310"/>
          </a:xfrm>
          <a:prstGeom prst="rect">
            <a:avLst/>
          </a:prstGeom>
        </p:spPr>
        <p:txBody>
          <a:bodyPr wrap="square">
            <a:spAutoFit/>
          </a:bodyPr>
          <a:lstStyle/>
          <a:p>
            <a:pPr defTabSz="914411"/>
            <a:r>
              <a:rPr lang="en-US" sz="2400" b="1">
                <a:solidFill>
                  <a:prstClr val="black"/>
                </a:solidFill>
                <a:latin typeface="Segoe UI" panose="020B0502040204020203" pitchFamily="34" charset="0"/>
                <a:cs typeface="Segoe UI" panose="020B0502040204020203" pitchFamily="34" charset="0"/>
              </a:rPr>
              <a:t>Actionable, efficient, and comprehensive </a:t>
            </a:r>
            <a:r>
              <a:rPr lang="en-US" sz="2400">
                <a:solidFill>
                  <a:prstClr val="black"/>
                </a:solidFill>
                <a:latin typeface="Segoe UI" panose="020B0502040204020203" pitchFamily="34" charset="0"/>
                <a:cs typeface="Segoe UI" panose="020B0502040204020203" pitchFamily="34" charset="0"/>
              </a:rPr>
              <a:t>Azure cloud guidance from Microsoft to accelerate your adoption journey</a:t>
            </a:r>
          </a:p>
          <a:p>
            <a:pPr defTabSz="914411"/>
            <a:endParaRPr lang="en-US" sz="2400">
              <a:solidFill>
                <a:prstClr val="black"/>
              </a:solidFill>
              <a:latin typeface="Segoe UI" panose="020B0502040204020203" pitchFamily="34" charset="0"/>
              <a:cs typeface="Segoe UI" panose="020B0502040204020203" pitchFamily="34" charset="0"/>
            </a:endParaRPr>
          </a:p>
          <a:p>
            <a:pPr defTabSz="914411"/>
            <a:r>
              <a:rPr lang="en-US" sz="2400">
                <a:solidFill>
                  <a:prstClr val="black"/>
                </a:solidFill>
                <a:latin typeface="Segoe UI" panose="020B0502040204020203" pitchFamily="34" charset="0"/>
                <a:cs typeface="Segoe UI" panose="020B0502040204020203" pitchFamily="34" charset="0"/>
              </a:rPr>
              <a:t>Microsoft Cloud Adoption Framework for Azure enables you align </a:t>
            </a:r>
            <a:r>
              <a:rPr lang="en-US" sz="2400" b="1">
                <a:solidFill>
                  <a:prstClr val="black"/>
                </a:solidFill>
                <a:latin typeface="Segoe UI" panose="020B0502040204020203" pitchFamily="34" charset="0"/>
                <a:cs typeface="Segoe UI" panose="020B0502040204020203" pitchFamily="34" charset="0"/>
              </a:rPr>
              <a:t>business, people and technology strategy </a:t>
            </a:r>
            <a:r>
              <a:rPr lang="en-US" sz="2400">
                <a:solidFill>
                  <a:prstClr val="black"/>
                </a:solidFill>
                <a:latin typeface="Segoe UI" panose="020B0502040204020203" pitchFamily="34" charset="0"/>
                <a:cs typeface="Segoe UI" panose="020B0502040204020203" pitchFamily="34" charset="0"/>
              </a:rPr>
              <a:t>to achieve your business goals</a:t>
            </a:r>
          </a:p>
        </p:txBody>
      </p:sp>
    </p:spTree>
    <p:extLst>
      <p:ext uri="{BB962C8B-B14F-4D97-AF65-F5344CB8AC3E}">
        <p14:creationId xmlns:p14="http://schemas.microsoft.com/office/powerpoint/2010/main" val="2414535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D9AD-CAAE-41C7-9F5D-D12E0060D6AA}"/>
              </a:ext>
            </a:extLst>
          </p:cNvPr>
          <p:cNvSpPr>
            <a:spLocks noGrp="1"/>
          </p:cNvSpPr>
          <p:nvPr>
            <p:ph type="title"/>
          </p:nvPr>
        </p:nvSpPr>
        <p:spPr>
          <a:xfrm>
            <a:off x="588263" y="457200"/>
            <a:ext cx="11018520" cy="553998"/>
          </a:xfrm>
        </p:spPr>
        <p:txBody>
          <a:bodyPr/>
          <a:lstStyle/>
          <a:p>
            <a:r>
              <a:rPr lang="en-US"/>
              <a:t>Microsoft Cloud Adoption Framework for Azure</a:t>
            </a:r>
          </a:p>
        </p:txBody>
      </p:sp>
      <p:sp>
        <p:nvSpPr>
          <p:cNvPr id="22" name="Rectangle 21">
            <a:extLst>
              <a:ext uri="{FF2B5EF4-FFF2-40B4-BE49-F238E27FC236}">
                <a16:creationId xmlns:a16="http://schemas.microsoft.com/office/drawing/2014/main" id="{2E67EF27-C1B1-4DFE-848D-B2A96EDB4A88}"/>
              </a:ext>
            </a:extLst>
          </p:cNvPr>
          <p:cNvSpPr/>
          <p:nvPr/>
        </p:nvSpPr>
        <p:spPr>
          <a:xfrm>
            <a:off x="780793" y="5680232"/>
            <a:ext cx="10630414"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Align </a:t>
            </a: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business, people and technology strategy </a:t>
            </a: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to achieve business goals with </a:t>
            </a:r>
            <a:r>
              <a:rPr kumimoji="0" lang="en-US" sz="20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actionable, efficient, and comprehensive </a:t>
            </a: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guidance to deliver fast results with control and stability.</a:t>
            </a:r>
          </a:p>
        </p:txBody>
      </p:sp>
      <p:sp>
        <p:nvSpPr>
          <p:cNvPr id="14" name="TextBox 13">
            <a:extLst>
              <a:ext uri="{FF2B5EF4-FFF2-40B4-BE49-F238E27FC236}">
                <a16:creationId xmlns:a16="http://schemas.microsoft.com/office/drawing/2014/main" id="{02BA0700-02FE-4231-A754-33CB95FE463A}"/>
              </a:ext>
            </a:extLst>
          </p:cNvPr>
          <p:cNvSpPr txBox="1"/>
          <p:nvPr/>
        </p:nvSpPr>
        <p:spPr>
          <a:xfrm>
            <a:off x="7448795" y="1999900"/>
            <a:ext cx="2124927" cy="307777"/>
          </a:xfrm>
          <a:prstGeom prst="rect">
            <a:avLst/>
          </a:prstGeom>
          <a:noFill/>
        </p:spPr>
        <p:txBody>
          <a:bodyPr wrap="square" lIns="0" tIns="0" rIns="0" bIns="0" rtlCol="0">
            <a:spAutoFit/>
          </a:body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43A5E"/>
                </a:solidFill>
                <a:effectLst/>
                <a:uLnTx/>
                <a:uFillTx/>
                <a:latin typeface="Segoe UI Semibold" panose="020B0702040204020203" pitchFamily="34" charset="0"/>
                <a:ea typeface="+mn-ea"/>
                <a:cs typeface="Segoe UI Semibold" panose="020B0702040204020203" pitchFamily="34" charset="0"/>
              </a:rPr>
              <a:t>Achieve balance</a:t>
            </a:r>
          </a:p>
        </p:txBody>
      </p:sp>
      <p:grpSp>
        <p:nvGrpSpPr>
          <p:cNvPr id="17" name="Group 16">
            <a:extLst>
              <a:ext uri="{FF2B5EF4-FFF2-40B4-BE49-F238E27FC236}">
                <a16:creationId xmlns:a16="http://schemas.microsoft.com/office/drawing/2014/main" id="{7E35F9FB-5E5C-4DCB-BC8E-E08E79B3918F}"/>
              </a:ext>
              <a:ext uri="{C183D7F6-B498-43B3-948B-1728B52AA6E4}">
                <adec:decorative xmlns:adec="http://schemas.microsoft.com/office/drawing/2017/decorative" val="1"/>
              </a:ext>
            </a:extLst>
          </p:cNvPr>
          <p:cNvGrpSpPr/>
          <p:nvPr/>
        </p:nvGrpSpPr>
        <p:grpSpPr>
          <a:xfrm>
            <a:off x="8771924" y="2443255"/>
            <a:ext cx="889353" cy="928645"/>
            <a:chOff x="6332226" y="3086687"/>
            <a:chExt cx="1127354" cy="1127350"/>
          </a:xfrm>
        </p:grpSpPr>
        <p:sp>
          <p:nvSpPr>
            <p:cNvPr id="26" name="arrow_16" title="Icon of two arrows that crisscross">
              <a:extLst>
                <a:ext uri="{FF2B5EF4-FFF2-40B4-BE49-F238E27FC236}">
                  <a16:creationId xmlns:a16="http://schemas.microsoft.com/office/drawing/2014/main" id="{3A1B5788-AE51-4907-A7A8-9CB6877A3837}"/>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chemeClr val="accent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7" name="Oval 26">
              <a:extLst>
                <a:ext uri="{FF2B5EF4-FFF2-40B4-BE49-F238E27FC236}">
                  <a16:creationId xmlns:a16="http://schemas.microsoft.com/office/drawing/2014/main" id="{EB192A67-6F09-43C0-9BCA-8659255997F9}"/>
                </a:ext>
              </a:extLst>
            </p:cNvPr>
            <p:cNvSpPr/>
            <p:nvPr/>
          </p:nvSpPr>
          <p:spPr bwMode="auto">
            <a:xfrm>
              <a:off x="6332226" y="3086687"/>
              <a:ext cx="1127354" cy="1127350"/>
            </a:xfrm>
            <a:prstGeom prst="ellipse">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5AAC40EA-A54D-4956-80BD-85C03B5E1693}"/>
              </a:ext>
              <a:ext uri="{C183D7F6-B498-43B3-948B-1728B52AA6E4}">
                <adec:decorative xmlns:adec="http://schemas.microsoft.com/office/drawing/2017/decorative" val="1"/>
              </a:ext>
            </a:extLst>
          </p:cNvPr>
          <p:cNvGrpSpPr/>
          <p:nvPr/>
        </p:nvGrpSpPr>
        <p:grpSpPr>
          <a:xfrm>
            <a:off x="7383308" y="2443255"/>
            <a:ext cx="889353" cy="928646"/>
            <a:chOff x="4604491" y="2816427"/>
            <a:chExt cx="1127354" cy="1127350"/>
          </a:xfrm>
        </p:grpSpPr>
        <p:sp>
          <p:nvSpPr>
            <p:cNvPr id="24" name="Oval 23">
              <a:extLst>
                <a:ext uri="{FF2B5EF4-FFF2-40B4-BE49-F238E27FC236}">
                  <a16:creationId xmlns:a16="http://schemas.microsoft.com/office/drawing/2014/main" id="{C5C3EF39-FF80-45BF-BA9D-1051FD2440D5}"/>
                </a:ext>
              </a:extLst>
            </p:cNvPr>
            <p:cNvSpPr/>
            <p:nvPr/>
          </p:nvSpPr>
          <p:spPr bwMode="auto">
            <a:xfrm>
              <a:off x="4604491" y="2816427"/>
              <a:ext cx="1127354" cy="1127350"/>
            </a:xfrm>
            <a:prstGeom prst="ellipse">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arrow_5" title="Icon of two arrows pointing across from each other">
              <a:extLst>
                <a:ext uri="{FF2B5EF4-FFF2-40B4-BE49-F238E27FC236}">
                  <a16:creationId xmlns:a16="http://schemas.microsoft.com/office/drawing/2014/main" id="{19F044BF-42DE-4D3D-989F-889DEEA6D2BA}"/>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0078D4"/>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9" name="Group 28" descr="Circle that rotates">
            <a:extLst>
              <a:ext uri="{FF2B5EF4-FFF2-40B4-BE49-F238E27FC236}">
                <a16:creationId xmlns:a16="http://schemas.microsoft.com/office/drawing/2014/main" id="{F6856311-00C4-4C65-BEC4-997AE110DF49}"/>
              </a:ext>
            </a:extLst>
          </p:cNvPr>
          <p:cNvGrpSpPr/>
          <p:nvPr/>
        </p:nvGrpSpPr>
        <p:grpSpPr>
          <a:xfrm>
            <a:off x="1050342" y="1135835"/>
            <a:ext cx="4201722" cy="4201722"/>
            <a:chOff x="5928360" y="269969"/>
            <a:chExt cx="6064844" cy="6064844"/>
          </a:xfrm>
        </p:grpSpPr>
        <p:grpSp>
          <p:nvGrpSpPr>
            <p:cNvPr id="30" name="Group 29">
              <a:extLst>
                <a:ext uri="{FF2B5EF4-FFF2-40B4-BE49-F238E27FC236}">
                  <a16:creationId xmlns:a16="http://schemas.microsoft.com/office/drawing/2014/main" id="{C041C9F3-3896-4851-ACF2-222DB8AD4D26}"/>
                </a:ext>
              </a:extLst>
            </p:cNvPr>
            <p:cNvGrpSpPr/>
            <p:nvPr/>
          </p:nvGrpSpPr>
          <p:grpSpPr>
            <a:xfrm>
              <a:off x="6343470" y="559092"/>
              <a:ext cx="5269360" cy="5366969"/>
              <a:chOff x="6343470" y="559092"/>
              <a:chExt cx="5269360" cy="5366969"/>
            </a:xfrm>
          </p:grpSpPr>
          <p:grpSp>
            <p:nvGrpSpPr>
              <p:cNvPr id="35" name="Group 34">
                <a:extLst>
                  <a:ext uri="{FF2B5EF4-FFF2-40B4-BE49-F238E27FC236}">
                    <a16:creationId xmlns:a16="http://schemas.microsoft.com/office/drawing/2014/main" id="{BD857E99-779F-4838-97B9-20CDC3A09998}"/>
                  </a:ext>
                </a:extLst>
              </p:cNvPr>
              <p:cNvGrpSpPr/>
              <p:nvPr/>
            </p:nvGrpSpPr>
            <p:grpSpPr>
              <a:xfrm>
                <a:off x="6343470" y="619621"/>
                <a:ext cx="5269360" cy="5306440"/>
                <a:chOff x="6343470" y="619621"/>
                <a:chExt cx="5269360" cy="5306440"/>
              </a:xfrm>
            </p:grpSpPr>
            <p:sp>
              <p:nvSpPr>
                <p:cNvPr id="43" name="Oval 42">
                  <a:extLst>
                    <a:ext uri="{FF2B5EF4-FFF2-40B4-BE49-F238E27FC236}">
                      <a16:creationId xmlns:a16="http://schemas.microsoft.com/office/drawing/2014/main" id="{2C11AAEC-2B7F-4A79-8346-FFE93D9ECB9D}"/>
                    </a:ext>
                  </a:extLst>
                </p:cNvPr>
                <p:cNvSpPr/>
                <p:nvPr/>
              </p:nvSpPr>
              <p:spPr bwMode="auto">
                <a:xfrm>
                  <a:off x="6343470" y="656701"/>
                  <a:ext cx="5269360" cy="5269360"/>
                </a:xfrm>
                <a:prstGeom prst="ellipse">
                  <a:avLst/>
                </a:prstGeom>
                <a:noFill/>
                <a:ln w="508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A837BF-F1F8-40C0-A27C-24BD946FC1D0}"/>
                    </a:ext>
                  </a:extLst>
                </p:cNvPr>
                <p:cNvSpPr/>
                <p:nvPr/>
              </p:nvSpPr>
              <p:spPr bwMode="auto">
                <a:xfrm>
                  <a:off x="8751570" y="619621"/>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3048189-2ACC-4D53-9136-5309E9608952}"/>
                    </a:ext>
                  </a:extLst>
                </p:cNvPr>
                <p:cNvSpPr/>
                <p:nvPr/>
              </p:nvSpPr>
              <p:spPr bwMode="auto">
                <a:xfrm rot="7341331">
                  <a:off x="10944327" y="4491463"/>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163354DC-6273-41CC-996C-B4EFD2C596B0}"/>
                    </a:ext>
                  </a:extLst>
                </p:cNvPr>
                <p:cNvSpPr/>
                <p:nvPr/>
              </p:nvSpPr>
              <p:spPr bwMode="auto">
                <a:xfrm rot="14352268" flipH="1">
                  <a:off x="6606058" y="4479322"/>
                  <a:ext cx="394950" cy="2547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0" name="Isosceles Triangle 39">
                <a:extLst>
                  <a:ext uri="{FF2B5EF4-FFF2-40B4-BE49-F238E27FC236}">
                    <a16:creationId xmlns:a16="http://schemas.microsoft.com/office/drawing/2014/main" id="{12ED2DD8-B922-4C66-B256-A5E76770FB88}"/>
                  </a:ext>
                </a:extLst>
              </p:cNvPr>
              <p:cNvSpPr/>
              <p:nvPr/>
            </p:nvSpPr>
            <p:spPr bwMode="auto">
              <a:xfrm rot="5235495">
                <a:off x="8720093" y="581778"/>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Isosceles Triangle 40">
                <a:extLst>
                  <a:ext uri="{FF2B5EF4-FFF2-40B4-BE49-F238E27FC236}">
                    <a16:creationId xmlns:a16="http://schemas.microsoft.com/office/drawing/2014/main" id="{8760FBDD-F943-4849-9BD7-61E8801139B5}"/>
                  </a:ext>
                </a:extLst>
              </p:cNvPr>
              <p:cNvSpPr/>
              <p:nvPr/>
            </p:nvSpPr>
            <p:spPr bwMode="auto">
              <a:xfrm rot="12779463">
                <a:off x="11169242" y="4477146"/>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6A630640-ECB9-483E-80B6-FFCBE166D6EC}"/>
                  </a:ext>
                </a:extLst>
              </p:cNvPr>
              <p:cNvSpPr/>
              <p:nvPr/>
            </p:nvSpPr>
            <p:spPr bwMode="auto">
              <a:xfrm rot="19726302">
                <a:off x="6691281" y="4669066"/>
                <a:ext cx="212026" cy="166654"/>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E3188C73-CA82-4D63-9F73-8226C065E814}"/>
                </a:ext>
              </a:extLst>
            </p:cNvPr>
            <p:cNvSpPr/>
            <p:nvPr/>
          </p:nvSpPr>
          <p:spPr bwMode="auto">
            <a:xfrm>
              <a:off x="5928360" y="269969"/>
              <a:ext cx="6064844" cy="606484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7" name="Group 46" descr="People, process, technology cycle">
            <a:extLst>
              <a:ext uri="{FF2B5EF4-FFF2-40B4-BE49-F238E27FC236}">
                <a16:creationId xmlns:a16="http://schemas.microsoft.com/office/drawing/2014/main" id="{C949D983-C26F-41C5-B0B6-5FC8371ED379}"/>
              </a:ext>
            </a:extLst>
          </p:cNvPr>
          <p:cNvGrpSpPr/>
          <p:nvPr/>
        </p:nvGrpSpPr>
        <p:grpSpPr>
          <a:xfrm>
            <a:off x="1250569" y="1396136"/>
            <a:ext cx="3846108" cy="3986134"/>
            <a:chOff x="6085880" y="530303"/>
            <a:chExt cx="5709057" cy="5916909"/>
          </a:xfrm>
        </p:grpSpPr>
        <p:sp>
          <p:nvSpPr>
            <p:cNvPr id="48" name="TextBox 47">
              <a:extLst>
                <a:ext uri="{FF2B5EF4-FFF2-40B4-BE49-F238E27FC236}">
                  <a16:creationId xmlns:a16="http://schemas.microsoft.com/office/drawing/2014/main" id="{2AD04F7B-5857-416C-A75E-A1BA05668F0F}"/>
                </a:ext>
              </a:extLst>
            </p:cNvPr>
            <p:cNvSpPr txBox="1"/>
            <p:nvPr/>
          </p:nvSpPr>
          <p:spPr>
            <a:xfrm rot="18303160">
              <a:off x="6143534" y="47264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People</a:t>
              </a:r>
            </a:p>
          </p:txBody>
        </p:sp>
        <p:sp>
          <p:nvSpPr>
            <p:cNvPr id="49" name="TextBox 48">
              <a:extLst>
                <a:ext uri="{FF2B5EF4-FFF2-40B4-BE49-F238E27FC236}">
                  <a16:creationId xmlns:a16="http://schemas.microsoft.com/office/drawing/2014/main" id="{BF3038A3-A270-415D-ABEA-BF25C9101B0A}"/>
                </a:ext>
              </a:extLst>
            </p:cNvPr>
            <p:cNvSpPr txBox="1"/>
            <p:nvPr/>
          </p:nvSpPr>
          <p:spPr>
            <a:xfrm rot="3600000">
              <a:off x="6412915" y="534659"/>
              <a:ext cx="5324368" cy="5439676"/>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Process</a:t>
              </a:r>
            </a:p>
          </p:txBody>
        </p:sp>
        <p:sp>
          <p:nvSpPr>
            <p:cNvPr id="50" name="TextBox 49">
              <a:extLst>
                <a:ext uri="{FF2B5EF4-FFF2-40B4-BE49-F238E27FC236}">
                  <a16:creationId xmlns:a16="http://schemas.microsoft.com/office/drawing/2014/main" id="{E1879980-082D-4518-A64A-2DBBC0D8B9A6}"/>
                </a:ext>
              </a:extLst>
            </p:cNvPr>
            <p:cNvSpPr txBox="1"/>
            <p:nvPr/>
          </p:nvSpPr>
          <p:spPr>
            <a:xfrm>
              <a:off x="6183423" y="1007535"/>
              <a:ext cx="5462760" cy="5439677"/>
            </a:xfrm>
            <a:prstGeom prst="rect">
              <a:avLst/>
            </a:prstGeom>
            <a:noFill/>
          </p:spPr>
          <p:txBody>
            <a:bodyPr wrap="none" lIns="182880" tIns="146304" rIns="182880" bIns="146304" rtlCol="0">
              <a:prstTxWarp prst="textArchDown">
                <a:avLst>
                  <a:gd name="adj" fmla="val 333329"/>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mn-cs"/>
                </a:rPr>
                <a:t>Technology</a:t>
              </a:r>
            </a:p>
          </p:txBody>
        </p:sp>
      </p:grpSp>
      <p:grpSp>
        <p:nvGrpSpPr>
          <p:cNvPr id="51" name="Group 50" descr="Documentation, tools, templates, best practices circle">
            <a:extLst>
              <a:ext uri="{FF2B5EF4-FFF2-40B4-BE49-F238E27FC236}">
                <a16:creationId xmlns:a16="http://schemas.microsoft.com/office/drawing/2014/main" id="{E9A15883-DDFF-47B4-ACE4-DE3EA9F5E8AB}"/>
              </a:ext>
            </a:extLst>
          </p:cNvPr>
          <p:cNvGrpSpPr/>
          <p:nvPr/>
        </p:nvGrpSpPr>
        <p:grpSpPr>
          <a:xfrm>
            <a:off x="1540227" y="1606976"/>
            <a:ext cx="3232912" cy="3224100"/>
            <a:chOff x="3866077" y="1051605"/>
            <a:chExt cx="4666445" cy="4653727"/>
          </a:xfrm>
          <a:solidFill>
            <a:schemeClr val="accent1"/>
          </a:solidFill>
        </p:grpSpPr>
        <p:grpSp>
          <p:nvGrpSpPr>
            <p:cNvPr id="52" name="Group 51">
              <a:extLst>
                <a:ext uri="{FF2B5EF4-FFF2-40B4-BE49-F238E27FC236}">
                  <a16:creationId xmlns:a16="http://schemas.microsoft.com/office/drawing/2014/main" id="{AF648B16-5E16-4221-9913-6EAE7E7513AA}"/>
                </a:ext>
              </a:extLst>
            </p:cNvPr>
            <p:cNvGrpSpPr/>
            <p:nvPr/>
          </p:nvGrpSpPr>
          <p:grpSpPr>
            <a:xfrm>
              <a:off x="3866077" y="1051605"/>
              <a:ext cx="4666445" cy="4653727"/>
              <a:chOff x="3769633" y="1061799"/>
              <a:chExt cx="4822560" cy="4809418"/>
            </a:xfrm>
            <a:grpFill/>
          </p:grpSpPr>
          <p:sp>
            <p:nvSpPr>
              <p:cNvPr id="57" name="Freeform: Shape 56">
                <a:extLst>
                  <a:ext uri="{FF2B5EF4-FFF2-40B4-BE49-F238E27FC236}">
                    <a16:creationId xmlns:a16="http://schemas.microsoft.com/office/drawing/2014/main" id="{7EE01E55-F4B3-425B-A285-C2C1527260D3}"/>
                  </a:ext>
                </a:extLst>
              </p:cNvPr>
              <p:cNvSpPr/>
              <p:nvPr/>
            </p:nvSpPr>
            <p:spPr>
              <a:xfrm>
                <a:off x="3769633"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2393330"/>
                    </a:moveTo>
                    <a:cubicBezTo>
                      <a:pt x="0" y="1071530"/>
                      <a:pt x="1071530" y="0"/>
                      <a:pt x="2393330" y="0"/>
                    </a:cubicBezTo>
                    <a:lnTo>
                      <a:pt x="2393330" y="2393330"/>
                    </a:lnTo>
                    <a:lnTo>
                      <a:pt x="0" y="239333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971246" rIns="27025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6038F0A-F753-49E4-8A32-64BB90A48B98}"/>
                  </a:ext>
                </a:extLst>
              </p:cNvPr>
              <p:cNvSpPr/>
              <p:nvPr/>
            </p:nvSpPr>
            <p:spPr>
              <a:xfrm>
                <a:off x="6198862" y="1061799"/>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0" y="0"/>
                    </a:moveTo>
                    <a:cubicBezTo>
                      <a:pt x="1321800" y="0"/>
                      <a:pt x="2393330" y="1071530"/>
                      <a:pt x="2393330" y="2393330"/>
                    </a:cubicBezTo>
                    <a:lnTo>
                      <a:pt x="0" y="2393330"/>
                    </a:lnTo>
                    <a:lnTo>
                      <a:pt x="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971246" rIns="971246" bIns="27025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A103F56-91D4-4FB6-83C2-23E0FDBC60E0}"/>
                  </a:ext>
                </a:extLst>
              </p:cNvPr>
              <p:cNvSpPr/>
              <p:nvPr/>
            </p:nvSpPr>
            <p:spPr>
              <a:xfrm>
                <a:off x="6198862" y="3477886"/>
                <a:ext cx="2393331" cy="2393331"/>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0"/>
                    </a:moveTo>
                    <a:cubicBezTo>
                      <a:pt x="2393330" y="1321800"/>
                      <a:pt x="1321800" y="2393330"/>
                      <a:pt x="0" y="2393330"/>
                    </a:cubicBezTo>
                    <a:lnTo>
                      <a:pt x="0" y="0"/>
                    </a:lnTo>
                    <a:lnTo>
                      <a:pt x="2393330" y="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0256" tIns="270257" rIns="971247"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4F93ADEC-2C73-45F1-8F09-0638D1E7F485}"/>
                  </a:ext>
                </a:extLst>
              </p:cNvPr>
              <p:cNvSpPr/>
              <p:nvPr/>
            </p:nvSpPr>
            <p:spPr>
              <a:xfrm>
                <a:off x="3769633" y="3477887"/>
                <a:ext cx="2393330" cy="2393330"/>
              </a:xfrm>
              <a:custGeom>
                <a:avLst/>
                <a:gdLst>
                  <a:gd name="connsiteX0" fmla="*/ 0 w 2393330"/>
                  <a:gd name="connsiteY0" fmla="*/ 2393330 h 2393330"/>
                  <a:gd name="connsiteX1" fmla="*/ 2393330 w 2393330"/>
                  <a:gd name="connsiteY1" fmla="*/ 0 h 2393330"/>
                  <a:gd name="connsiteX2" fmla="*/ 2393330 w 2393330"/>
                  <a:gd name="connsiteY2" fmla="*/ 2393330 h 2393330"/>
                  <a:gd name="connsiteX3" fmla="*/ 0 w 2393330"/>
                  <a:gd name="connsiteY3" fmla="*/ 2393330 h 2393330"/>
                </a:gdLst>
                <a:ahLst/>
                <a:cxnLst>
                  <a:cxn ang="0">
                    <a:pos x="connsiteX0" y="connsiteY0"/>
                  </a:cxn>
                  <a:cxn ang="0">
                    <a:pos x="connsiteX1" y="connsiteY1"/>
                  </a:cxn>
                  <a:cxn ang="0">
                    <a:pos x="connsiteX2" y="connsiteY2"/>
                  </a:cxn>
                  <a:cxn ang="0">
                    <a:pos x="connsiteX3" y="connsiteY3"/>
                  </a:cxn>
                </a:cxnLst>
                <a:rect l="l" t="t" r="r" b="b"/>
                <a:pathLst>
                  <a:path w="2393330" h="2393330">
                    <a:moveTo>
                      <a:pt x="2393330" y="2393330"/>
                    </a:moveTo>
                    <a:cubicBezTo>
                      <a:pt x="1071530" y="2393330"/>
                      <a:pt x="0" y="1321800"/>
                      <a:pt x="0" y="0"/>
                    </a:cubicBezTo>
                    <a:lnTo>
                      <a:pt x="2393330" y="0"/>
                    </a:lnTo>
                    <a:lnTo>
                      <a:pt x="2393330" y="2393330"/>
                    </a:ln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71246" tIns="270256" rIns="270256" bIns="971246" numCol="1" spcCol="1270" anchor="ctr" anchorCtr="0">
                <a:noAutofit/>
              </a:bodyPr>
              <a:lstStyle/>
              <a:p>
                <a:pPr marL="0" marR="0" lvl="0" indent="0" algn="l" defTabSz="1689100" rtl="0" eaLnBrk="1" fontAlgn="auto" latinLnBrk="0" hangingPunct="1">
                  <a:lnSpc>
                    <a:spcPct val="90000"/>
                  </a:lnSpc>
                  <a:spcBef>
                    <a:spcPct val="0"/>
                  </a:spcBef>
                  <a:spcAft>
                    <a:spcPct val="3500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3" name="Trackers_EADF" title="Icon of a clipboard with a checklist on it">
              <a:extLst>
                <a:ext uri="{FF2B5EF4-FFF2-40B4-BE49-F238E27FC236}">
                  <a16:creationId xmlns:a16="http://schemas.microsoft.com/office/drawing/2014/main" id="{48638930-C61C-4F49-B1CB-2E193D34F7AD}"/>
                </a:ext>
              </a:extLst>
            </p:cNvPr>
            <p:cNvSpPr>
              <a:spLocks noChangeAspect="1" noEditPoints="1"/>
            </p:cNvSpPr>
            <p:nvPr/>
          </p:nvSpPr>
          <p:spPr bwMode="auto">
            <a:xfrm rot="17100000">
              <a:off x="4196292" y="2689253"/>
              <a:ext cx="285936" cy="389887"/>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grp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DeveloperTools_EC7A" title="Icon of a wrench and a screwdriver">
              <a:extLst>
                <a:ext uri="{FF2B5EF4-FFF2-40B4-BE49-F238E27FC236}">
                  <a16:creationId xmlns:a16="http://schemas.microsoft.com/office/drawing/2014/main" id="{FBD0457A-ED3B-4315-B6F2-8188EC1D11C8}"/>
                </a:ext>
              </a:extLst>
            </p:cNvPr>
            <p:cNvSpPr>
              <a:spLocks noChangeAspect="1" noEditPoints="1"/>
            </p:cNvSpPr>
            <p:nvPr/>
          </p:nvSpPr>
          <p:spPr bwMode="auto">
            <a:xfrm rot="2700000">
              <a:off x="7247135" y="1603250"/>
              <a:ext cx="247443" cy="38988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grp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hand_3" title="Icon of a hand giving a thumbs-up">
              <a:extLst>
                <a:ext uri="{FF2B5EF4-FFF2-40B4-BE49-F238E27FC236}">
                  <a16:creationId xmlns:a16="http://schemas.microsoft.com/office/drawing/2014/main" id="{4DD600EA-EBD3-4D9C-A272-A3F97375B756}"/>
                </a:ext>
              </a:extLst>
            </p:cNvPr>
            <p:cNvSpPr>
              <a:spLocks noChangeAspect="1"/>
            </p:cNvSpPr>
            <p:nvPr/>
          </p:nvSpPr>
          <p:spPr bwMode="auto">
            <a:xfrm rot="2700000">
              <a:off x="4242419" y="3889531"/>
              <a:ext cx="352190" cy="308464"/>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GenericApp_EB3B" title="Icon of an app window">
              <a:extLst>
                <a:ext uri="{FF2B5EF4-FFF2-40B4-BE49-F238E27FC236}">
                  <a16:creationId xmlns:a16="http://schemas.microsoft.com/office/drawing/2014/main" id="{70140172-9BC0-42F0-9FE7-793F1C1310A7}"/>
                </a:ext>
              </a:extLst>
            </p:cNvPr>
            <p:cNvSpPr>
              <a:spLocks noChangeAspect="1" noEditPoints="1"/>
            </p:cNvSpPr>
            <p:nvPr/>
          </p:nvSpPr>
          <p:spPr bwMode="auto">
            <a:xfrm rot="19800000">
              <a:off x="6891417" y="4906410"/>
              <a:ext cx="423627" cy="339035"/>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3EB60926-3BBB-421B-8172-3AD90A013E54}"/>
              </a:ext>
            </a:extLst>
          </p:cNvPr>
          <p:cNvSpPr txBox="1"/>
          <p:nvPr/>
        </p:nvSpPr>
        <p:spPr>
          <a:xfrm rot="18994072">
            <a:off x="2124971" y="1797541"/>
            <a:ext cx="2863184" cy="3453954"/>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Documentation</a:t>
            </a:r>
          </a:p>
        </p:txBody>
      </p:sp>
      <p:sp>
        <p:nvSpPr>
          <p:cNvPr id="62" name="TextBox 61">
            <a:extLst>
              <a:ext uri="{FF2B5EF4-FFF2-40B4-BE49-F238E27FC236}">
                <a16:creationId xmlns:a16="http://schemas.microsoft.com/office/drawing/2014/main" id="{CEA01B3A-5F26-417E-9743-85A9C12F7905}"/>
              </a:ext>
            </a:extLst>
          </p:cNvPr>
          <p:cNvSpPr txBox="1"/>
          <p:nvPr/>
        </p:nvSpPr>
        <p:spPr>
          <a:xfrm rot="2700000">
            <a:off x="1373061" y="1854212"/>
            <a:ext cx="2863182" cy="3447361"/>
          </a:xfrm>
          <a:prstGeom prst="rect">
            <a:avLst/>
          </a:prstGeom>
          <a:noFill/>
        </p:spPr>
        <p:txBody>
          <a:bodyPr wrap="none" lIns="182880" tIns="146304" rIns="182880" bIns="146304" rtlCol="0">
            <a:prstTxWarp prst="textArchUp">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Tools</a:t>
            </a:r>
          </a:p>
        </p:txBody>
      </p:sp>
      <p:sp>
        <p:nvSpPr>
          <p:cNvPr id="63" name="TextBox 62">
            <a:extLst>
              <a:ext uri="{FF2B5EF4-FFF2-40B4-BE49-F238E27FC236}">
                <a16:creationId xmlns:a16="http://schemas.microsoft.com/office/drawing/2014/main" id="{5AAA9F9B-C3E1-4B6E-A482-499C0F95BFA9}"/>
              </a:ext>
            </a:extLst>
          </p:cNvPr>
          <p:cNvSpPr txBox="1"/>
          <p:nvPr/>
        </p:nvSpPr>
        <p:spPr>
          <a:xfrm rot="18773687">
            <a:off x="1506878" y="1328143"/>
            <a:ext cx="2863184" cy="3387505"/>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Templates</a:t>
            </a:r>
          </a:p>
        </p:txBody>
      </p:sp>
      <p:sp>
        <p:nvSpPr>
          <p:cNvPr id="64" name="TextBox 63">
            <a:extLst>
              <a:ext uri="{FF2B5EF4-FFF2-40B4-BE49-F238E27FC236}">
                <a16:creationId xmlns:a16="http://schemas.microsoft.com/office/drawing/2014/main" id="{ECAF0796-4131-4524-9464-1D937DEABC92}"/>
              </a:ext>
            </a:extLst>
          </p:cNvPr>
          <p:cNvSpPr txBox="1"/>
          <p:nvPr/>
        </p:nvSpPr>
        <p:spPr>
          <a:xfrm rot="2700000">
            <a:off x="1973637" y="1286000"/>
            <a:ext cx="2863182" cy="3426633"/>
          </a:xfrm>
          <a:prstGeom prst="rect">
            <a:avLst/>
          </a:prstGeom>
          <a:noFill/>
        </p:spPr>
        <p:txBody>
          <a:bodyPr wrap="none" lIns="182880" tIns="146304" rIns="182880" bIns="146304" rtlCol="0">
            <a:prstTxWarp prst="textArchDown">
              <a:avLst/>
            </a:prstTxWarp>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Semibold"/>
                <a:ea typeface="+mn-ea"/>
                <a:cs typeface="+mn-cs"/>
              </a:rPr>
              <a:t>        Best practices</a:t>
            </a:r>
          </a:p>
        </p:txBody>
      </p:sp>
      <p:sp>
        <p:nvSpPr>
          <p:cNvPr id="65" name="Oval 64" descr="White circle">
            <a:extLst>
              <a:ext uri="{FF2B5EF4-FFF2-40B4-BE49-F238E27FC236}">
                <a16:creationId xmlns:a16="http://schemas.microsoft.com/office/drawing/2014/main" id="{6B6CFEF3-2A50-48FB-8DA1-912D3AB719FC}"/>
              </a:ext>
            </a:extLst>
          </p:cNvPr>
          <p:cNvSpPr/>
          <p:nvPr/>
        </p:nvSpPr>
        <p:spPr bwMode="auto">
          <a:xfrm>
            <a:off x="2109468" y="2162610"/>
            <a:ext cx="2114030" cy="2114030"/>
          </a:xfrm>
          <a:prstGeom prst="ellipse">
            <a:avLst/>
          </a:prstGeom>
          <a:solidFill>
            <a:schemeClr val="bg1"/>
          </a:solidFill>
          <a:ln w="317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cloud" title="Icon of a cloud">
            <a:extLst>
              <a:ext uri="{FF2B5EF4-FFF2-40B4-BE49-F238E27FC236}">
                <a16:creationId xmlns:a16="http://schemas.microsoft.com/office/drawing/2014/main" id="{432F26D4-B614-4A24-A16A-0DF87BBE914B}"/>
              </a:ext>
            </a:extLst>
          </p:cNvPr>
          <p:cNvSpPr>
            <a:spLocks noChangeAspect="1"/>
          </p:cNvSpPr>
          <p:nvPr/>
        </p:nvSpPr>
        <p:spPr bwMode="auto">
          <a:xfrm>
            <a:off x="2630251" y="2877994"/>
            <a:ext cx="1072464" cy="6832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317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6" name="Group 15" descr="scale">
            <a:extLst>
              <a:ext uri="{FF2B5EF4-FFF2-40B4-BE49-F238E27FC236}">
                <a16:creationId xmlns:a16="http://schemas.microsoft.com/office/drawing/2014/main" id="{1D6B6AD0-480C-4E9D-A690-9E210E1AF2A6}"/>
              </a:ext>
            </a:extLst>
          </p:cNvPr>
          <p:cNvGrpSpPr/>
          <p:nvPr/>
        </p:nvGrpSpPr>
        <p:grpSpPr>
          <a:xfrm>
            <a:off x="7211284" y="3486250"/>
            <a:ext cx="2651030" cy="890588"/>
            <a:chOff x="7211284" y="3486250"/>
            <a:chExt cx="2651030" cy="890588"/>
          </a:xfrm>
        </p:grpSpPr>
        <p:cxnSp>
          <p:nvCxnSpPr>
            <p:cNvPr id="31" name="Straight Connector 30">
              <a:extLst>
                <a:ext uri="{FF2B5EF4-FFF2-40B4-BE49-F238E27FC236}">
                  <a16:creationId xmlns:a16="http://schemas.microsoft.com/office/drawing/2014/main" id="{1949E793-BD37-4F9E-B91D-23F7983A75E4}"/>
                </a:ext>
              </a:extLst>
            </p:cNvPr>
            <p:cNvCxnSpPr>
              <a:cxnSpLocks/>
            </p:cNvCxnSpPr>
            <p:nvPr/>
          </p:nvCxnSpPr>
          <p:spPr>
            <a:xfrm>
              <a:off x="7211284" y="3486251"/>
              <a:ext cx="2651030" cy="0"/>
            </a:xfrm>
            <a:prstGeom prst="lin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E1CC248-57E8-4A7A-AD05-E372215CF0A8}"/>
                </a:ext>
              </a:extLst>
            </p:cNvPr>
            <p:cNvCxnSpPr>
              <a:cxnSpLocks/>
            </p:cNvCxnSpPr>
            <p:nvPr/>
          </p:nvCxnSpPr>
          <p:spPr>
            <a:xfrm>
              <a:off x="7391418" y="4376838"/>
              <a:ext cx="2290763" cy="0"/>
            </a:xfrm>
            <a:prstGeom prst="lin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41F9DA1-A792-4A42-889F-D5E77E6BCABD}"/>
                </a:ext>
              </a:extLst>
            </p:cNvPr>
            <p:cNvCxnSpPr/>
            <p:nvPr/>
          </p:nvCxnSpPr>
          <p:spPr>
            <a:xfrm flipH="1">
              <a:off x="8536446" y="3486250"/>
              <a:ext cx="707" cy="505157"/>
            </a:xfrm>
            <a:prstGeom prst="line">
              <a:avLst/>
            </a:pr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6" name="Freeform: Shape 75">
              <a:extLst>
                <a:ext uri="{FF2B5EF4-FFF2-40B4-BE49-F238E27FC236}">
                  <a16:creationId xmlns:a16="http://schemas.microsoft.com/office/drawing/2014/main" id="{A8516226-AE24-478D-8753-C3F057D1A07E}"/>
                </a:ext>
              </a:extLst>
            </p:cNvPr>
            <p:cNvSpPr/>
            <p:nvPr/>
          </p:nvSpPr>
          <p:spPr bwMode="auto">
            <a:xfrm>
              <a:off x="7640970" y="3971760"/>
              <a:ext cx="1791658" cy="405078"/>
            </a:xfrm>
            <a:custGeom>
              <a:avLst/>
              <a:gdLst>
                <a:gd name="connsiteX0" fmla="*/ 895829 w 1791658"/>
                <a:gd name="connsiteY0" fmla="*/ 0 h 405078"/>
                <a:gd name="connsiteX1" fmla="*/ 1786320 w 1791658"/>
                <a:gd name="connsiteY1" fmla="*/ 396782 h 405078"/>
                <a:gd name="connsiteX2" fmla="*/ 1791658 w 1791658"/>
                <a:gd name="connsiteY2" fmla="*/ 405078 h 405078"/>
                <a:gd name="connsiteX3" fmla="*/ 0 w 1791658"/>
                <a:gd name="connsiteY3" fmla="*/ 405078 h 405078"/>
                <a:gd name="connsiteX4" fmla="*/ 5338 w 1791658"/>
                <a:gd name="connsiteY4" fmla="*/ 396782 h 405078"/>
                <a:gd name="connsiteX5" fmla="*/ 895829 w 1791658"/>
                <a:gd name="connsiteY5" fmla="*/ 0 h 40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1658" h="405078">
                  <a:moveTo>
                    <a:pt x="895829" y="0"/>
                  </a:moveTo>
                  <a:cubicBezTo>
                    <a:pt x="1280355" y="0"/>
                    <a:pt x="1614826" y="160441"/>
                    <a:pt x="1786320" y="396782"/>
                  </a:cubicBezTo>
                  <a:lnTo>
                    <a:pt x="1791658" y="405078"/>
                  </a:lnTo>
                  <a:lnTo>
                    <a:pt x="0" y="405078"/>
                  </a:lnTo>
                  <a:lnTo>
                    <a:pt x="5338" y="396782"/>
                  </a:lnTo>
                  <a:cubicBezTo>
                    <a:pt x="176832" y="160441"/>
                    <a:pt x="511304" y="0"/>
                    <a:pt x="895829" y="0"/>
                  </a:cubicBezTo>
                  <a:close/>
                </a:path>
              </a:pathLst>
            </a:custGeom>
            <a:ln w="571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749409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600"/>
                                  </p:stCondLst>
                                  <p:childTnLst>
                                    <p:set>
                                      <p:cBhvr>
                                        <p:cTn id="6" dur="1" fill="hold">
                                          <p:stCondLst>
                                            <p:cond delay="0"/>
                                          </p:stCondLst>
                                        </p:cTn>
                                        <p:tgtEl>
                                          <p:spTgt spid="64"/>
                                        </p:tgtEl>
                                        <p:attrNameLst>
                                          <p:attrName>style.visibility</p:attrName>
                                        </p:attrNameLst>
                                      </p:cBhvr>
                                      <p:to>
                                        <p:strVal val="visible"/>
                                      </p:to>
                                    </p:set>
                                  </p:childTnLst>
                                </p:cTn>
                              </p:par>
                              <p:par>
                                <p:cTn id="7" presetID="6" presetClass="emph" presetSubtype="0" accel="100000" autoRev="1" fill="hold" grpId="1" nodeType="withEffect">
                                  <p:stCondLst>
                                    <p:cond delay="100"/>
                                  </p:stCondLst>
                                  <p:childTnLst>
                                    <p:animScale>
                                      <p:cBhvr>
                                        <p:cTn id="8" dur="500" fill="hold"/>
                                        <p:tgtEl>
                                          <p:spTgt spid="64"/>
                                        </p:tgtEl>
                                      </p:cBhvr>
                                      <p:by x="0" y="0"/>
                                    </p:animScale>
                                  </p:childTnLst>
                                </p:cTn>
                              </p:par>
                              <p:par>
                                <p:cTn id="9" presetID="1" presetClass="entr" presetSubtype="0" fill="hold" grpId="0" nodeType="withEffect">
                                  <p:stCondLst>
                                    <p:cond delay="600"/>
                                  </p:stCondLst>
                                  <p:childTnLst>
                                    <p:set>
                                      <p:cBhvr>
                                        <p:cTn id="10" dur="1" fill="hold">
                                          <p:stCondLst>
                                            <p:cond delay="0"/>
                                          </p:stCondLst>
                                        </p:cTn>
                                        <p:tgtEl>
                                          <p:spTgt spid="61"/>
                                        </p:tgtEl>
                                        <p:attrNameLst>
                                          <p:attrName>style.visibility</p:attrName>
                                        </p:attrNameLst>
                                      </p:cBhvr>
                                      <p:to>
                                        <p:strVal val="visible"/>
                                      </p:to>
                                    </p:set>
                                  </p:childTnLst>
                                </p:cTn>
                              </p:par>
                              <p:par>
                                <p:cTn id="11" presetID="6" presetClass="emph" presetSubtype="0" accel="100000" autoRev="1" fill="hold" grpId="1" nodeType="withEffect">
                                  <p:stCondLst>
                                    <p:cond delay="100"/>
                                  </p:stCondLst>
                                  <p:childTnLst>
                                    <p:animScale>
                                      <p:cBhvr>
                                        <p:cTn id="12" dur="500" fill="hold"/>
                                        <p:tgtEl>
                                          <p:spTgt spid="61"/>
                                        </p:tgtEl>
                                      </p:cBhvr>
                                      <p:by x="0" y="0"/>
                                    </p:animScale>
                                  </p:childTnLst>
                                </p:cTn>
                              </p:par>
                              <p:par>
                                <p:cTn id="13" presetID="1" presetClass="entr" presetSubtype="0" fill="hold" grpId="0" nodeType="withEffect">
                                  <p:stCondLst>
                                    <p:cond delay="600"/>
                                  </p:stCondLst>
                                  <p:childTnLst>
                                    <p:set>
                                      <p:cBhvr>
                                        <p:cTn id="14" dur="1" fill="hold">
                                          <p:stCondLst>
                                            <p:cond delay="0"/>
                                          </p:stCondLst>
                                        </p:cTn>
                                        <p:tgtEl>
                                          <p:spTgt spid="62"/>
                                        </p:tgtEl>
                                        <p:attrNameLst>
                                          <p:attrName>style.visibility</p:attrName>
                                        </p:attrNameLst>
                                      </p:cBhvr>
                                      <p:to>
                                        <p:strVal val="visible"/>
                                      </p:to>
                                    </p:set>
                                  </p:childTnLst>
                                </p:cTn>
                              </p:par>
                              <p:par>
                                <p:cTn id="15" presetID="6" presetClass="emph" presetSubtype="0" accel="100000" autoRev="1" fill="hold" grpId="1" nodeType="withEffect">
                                  <p:stCondLst>
                                    <p:cond delay="100"/>
                                  </p:stCondLst>
                                  <p:childTnLst>
                                    <p:animScale>
                                      <p:cBhvr>
                                        <p:cTn id="16" dur="500" fill="hold"/>
                                        <p:tgtEl>
                                          <p:spTgt spid="62"/>
                                        </p:tgtEl>
                                      </p:cBhvr>
                                      <p:by x="0" y="0"/>
                                    </p:animScale>
                                  </p:childTnLst>
                                </p:cTn>
                              </p:par>
                              <p:par>
                                <p:cTn id="17" presetID="1" presetClass="entr" presetSubtype="0" fill="hold" grpId="0" nodeType="withEffect">
                                  <p:stCondLst>
                                    <p:cond delay="600"/>
                                  </p:stCondLst>
                                  <p:childTnLst>
                                    <p:set>
                                      <p:cBhvr>
                                        <p:cTn id="18" dur="1" fill="hold">
                                          <p:stCondLst>
                                            <p:cond delay="0"/>
                                          </p:stCondLst>
                                        </p:cTn>
                                        <p:tgtEl>
                                          <p:spTgt spid="63"/>
                                        </p:tgtEl>
                                        <p:attrNameLst>
                                          <p:attrName>style.visibility</p:attrName>
                                        </p:attrNameLst>
                                      </p:cBhvr>
                                      <p:to>
                                        <p:strVal val="visible"/>
                                      </p:to>
                                    </p:set>
                                  </p:childTnLst>
                                </p:cTn>
                              </p:par>
                              <p:par>
                                <p:cTn id="19" presetID="6" presetClass="emph" presetSubtype="0" accel="100000" autoRev="1" fill="hold" grpId="1" nodeType="withEffect">
                                  <p:stCondLst>
                                    <p:cond delay="100"/>
                                  </p:stCondLst>
                                  <p:childTnLst>
                                    <p:animScale>
                                      <p:cBhvr>
                                        <p:cTn id="20" dur="500" fill="hold"/>
                                        <p:tgtEl>
                                          <p:spTgt spid="63"/>
                                        </p:tgtEl>
                                      </p:cBhvr>
                                      <p:by x="0" y="0"/>
                                    </p:animScale>
                                  </p:childTnLst>
                                </p:cTn>
                              </p:par>
                              <p:par>
                                <p:cTn id="21" presetID="1" presetClass="entr" presetSubtype="0" fill="hold" nodeType="withEffect">
                                  <p:stCondLst>
                                    <p:cond delay="600"/>
                                  </p:stCondLst>
                                  <p:childTnLst>
                                    <p:set>
                                      <p:cBhvr>
                                        <p:cTn id="22" dur="1" fill="hold">
                                          <p:stCondLst>
                                            <p:cond delay="0"/>
                                          </p:stCondLst>
                                        </p:cTn>
                                        <p:tgtEl>
                                          <p:spTgt spid="51"/>
                                        </p:tgtEl>
                                        <p:attrNameLst>
                                          <p:attrName>style.visibility</p:attrName>
                                        </p:attrNameLst>
                                      </p:cBhvr>
                                      <p:to>
                                        <p:strVal val="visible"/>
                                      </p:to>
                                    </p:set>
                                  </p:childTnLst>
                                </p:cTn>
                              </p:par>
                              <p:par>
                                <p:cTn id="23" presetID="6" presetClass="emph" presetSubtype="0" accel="100000" autoRev="1" fill="hold" nodeType="withEffect">
                                  <p:stCondLst>
                                    <p:cond delay="100"/>
                                  </p:stCondLst>
                                  <p:childTnLst>
                                    <p:animScale>
                                      <p:cBhvr>
                                        <p:cTn id="24" dur="500" fill="hold"/>
                                        <p:tgtEl>
                                          <p:spTgt spid="51"/>
                                        </p:tgtEl>
                                      </p:cBhvr>
                                      <p:by x="0" y="0"/>
                                    </p:animScale>
                                  </p:childTnLst>
                                </p:cTn>
                              </p:par>
                              <p:par>
                                <p:cTn id="25" presetID="1" presetClass="entr" presetSubtype="0" fill="hold" nodeType="withEffect">
                                  <p:stCondLst>
                                    <p:cond delay="700"/>
                                  </p:stCondLst>
                                  <p:childTnLst>
                                    <p:set>
                                      <p:cBhvr>
                                        <p:cTn id="26" dur="1" fill="hold">
                                          <p:stCondLst>
                                            <p:cond delay="0"/>
                                          </p:stCondLst>
                                        </p:cTn>
                                        <p:tgtEl>
                                          <p:spTgt spid="47"/>
                                        </p:tgtEl>
                                        <p:attrNameLst>
                                          <p:attrName>style.visibility</p:attrName>
                                        </p:attrNameLst>
                                      </p:cBhvr>
                                      <p:to>
                                        <p:strVal val="visible"/>
                                      </p:to>
                                    </p:set>
                                  </p:childTnLst>
                                </p:cTn>
                              </p:par>
                              <p:par>
                                <p:cTn id="27" presetID="6" presetClass="emph" presetSubtype="0" accel="100000" autoRev="1" fill="hold" nodeType="withEffect">
                                  <p:stCondLst>
                                    <p:cond delay="200"/>
                                  </p:stCondLst>
                                  <p:childTnLst>
                                    <p:animScale>
                                      <p:cBhvr>
                                        <p:cTn id="28" dur="500" fill="hold"/>
                                        <p:tgtEl>
                                          <p:spTgt spid="47"/>
                                        </p:tgtEl>
                                      </p:cBhvr>
                                      <p:by x="0" y="0"/>
                                    </p:animScale>
                                  </p:childTnLst>
                                </p:cTn>
                              </p:par>
                              <p:par>
                                <p:cTn id="29" presetID="1" presetClass="entr" presetSubtype="0" fill="hold" nodeType="withEffect">
                                  <p:stCondLst>
                                    <p:cond delay="200"/>
                                  </p:stCondLst>
                                  <p:childTnLst>
                                    <p:set>
                                      <p:cBhvr>
                                        <p:cTn id="30" dur="1" fill="hold">
                                          <p:stCondLst>
                                            <p:cond delay="499"/>
                                          </p:stCondLst>
                                        </p:cTn>
                                        <p:tgtEl>
                                          <p:spTgt spid="29"/>
                                        </p:tgtEl>
                                        <p:attrNameLst>
                                          <p:attrName>style.visibility</p:attrName>
                                        </p:attrNameLst>
                                      </p:cBhvr>
                                      <p:to>
                                        <p:strVal val="visible"/>
                                      </p:to>
                                    </p:set>
                                  </p:childTnLst>
                                </p:cTn>
                              </p:par>
                              <p:par>
                                <p:cTn id="31" presetID="6" presetClass="emph" presetSubtype="0" accel="100000" autoRev="1" fill="hold" nodeType="withEffect">
                                  <p:stCondLst>
                                    <p:cond delay="200"/>
                                  </p:stCondLst>
                                  <p:childTnLst>
                                    <p:animScale>
                                      <p:cBhvr>
                                        <p:cTn id="32" dur="500" fill="hold"/>
                                        <p:tgtEl>
                                          <p:spTgt spid="29"/>
                                        </p:tgtEl>
                                      </p:cBhvr>
                                      <p:by x="0" y="0"/>
                                    </p:animScale>
                                  </p:childTnLst>
                                </p:cTn>
                              </p:par>
                              <p:par>
                                <p:cTn id="33" presetID="1" presetClass="entr" presetSubtype="0" fill="hold" grpId="0" nodeType="withEffect">
                                  <p:stCondLst>
                                    <p:cond delay="200"/>
                                  </p:stCondLst>
                                  <p:childTnLst>
                                    <p:set>
                                      <p:cBhvr>
                                        <p:cTn id="34" dur="1" fill="hold">
                                          <p:stCondLst>
                                            <p:cond delay="499"/>
                                          </p:stCondLst>
                                        </p:cTn>
                                        <p:tgtEl>
                                          <p:spTgt spid="66"/>
                                        </p:tgtEl>
                                        <p:attrNameLst>
                                          <p:attrName>style.visibility</p:attrName>
                                        </p:attrNameLst>
                                      </p:cBhvr>
                                      <p:to>
                                        <p:strVal val="visible"/>
                                      </p:to>
                                    </p:set>
                                  </p:childTnLst>
                                </p:cTn>
                              </p:par>
                              <p:par>
                                <p:cTn id="35" presetID="6" presetClass="emph" presetSubtype="0" accel="100000" autoRev="1" fill="hold" grpId="1" nodeType="withEffect">
                                  <p:stCondLst>
                                    <p:cond delay="0"/>
                                  </p:stCondLst>
                                  <p:childTnLst>
                                    <p:animScale>
                                      <p:cBhvr>
                                        <p:cTn id="36" dur="500" fill="hold"/>
                                        <p:tgtEl>
                                          <p:spTgt spid="66"/>
                                        </p:tgtEl>
                                      </p:cBhvr>
                                      <p:by x="0" y="0"/>
                                    </p:animScale>
                                  </p:childTnLst>
                                </p:cTn>
                              </p:par>
                            </p:childTnLst>
                          </p:cTn>
                        </p:par>
                        <p:par>
                          <p:cTn id="37" fill="hold">
                            <p:stCondLst>
                              <p:cond delay="1200"/>
                            </p:stCondLst>
                            <p:childTnLst>
                              <p:par>
                                <p:cTn id="38" presetID="8" presetClass="emph" presetSubtype="0" repeatCount="indefinite" fill="hold" nodeType="afterEffect">
                                  <p:stCondLst>
                                    <p:cond delay="0"/>
                                  </p:stCondLst>
                                  <p:childTnLst>
                                    <p:animRot by="21600000">
                                      <p:cBhvr>
                                        <p:cTn id="39" dur="4000" fill="hold"/>
                                        <p:tgtEl>
                                          <p:spTgt spid="29"/>
                                        </p:tgtEl>
                                        <p:attrNameLst>
                                          <p:attrName>r</p:attrName>
                                        </p:attrNameLst>
                                      </p:cBhvr>
                                    </p:animRot>
                                  </p:childTnLst>
                                </p:cTn>
                              </p:par>
                              <p:par>
                                <p:cTn id="40" presetID="10" presetClass="entr" presetSubtype="0" fill="hold" nodeType="withEffect">
                                  <p:stCondLst>
                                    <p:cond delay="75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42" presetClass="path" presetSubtype="0" decel="100000" fill="hold" nodeType="withEffect">
                                  <p:stCondLst>
                                    <p:cond delay="750"/>
                                  </p:stCondLst>
                                  <p:childTnLst>
                                    <p:animMotion origin="layout" path="M 2.25428E-6 0.04494 L 2.25428E-6 2.41943E-6 " pathEditMode="relative" rAng="0" ptsTypes="AA">
                                      <p:cBhvr>
                                        <p:cTn id="44" dur="600" fill="hold"/>
                                        <p:tgtEl>
                                          <p:spTgt spid="16"/>
                                        </p:tgtEl>
                                        <p:attrNameLst>
                                          <p:attrName>ppt_x</p:attrName>
                                          <p:attrName>ppt_y</p:attrName>
                                        </p:attrNameLst>
                                      </p:cBhvr>
                                      <p:rCtr x="0" y="-2247"/>
                                    </p:animMotion>
                                  </p:childTnLst>
                                </p:cTn>
                              </p:par>
                              <p:par>
                                <p:cTn id="45" presetID="1" presetClass="entr" presetSubtype="0" fill="hold" nodeType="withEffect">
                                  <p:stCondLst>
                                    <p:cond delay="750"/>
                                  </p:stCondLst>
                                  <p:childTnLst>
                                    <p:set>
                                      <p:cBhvr>
                                        <p:cTn id="46" dur="1" fill="hold">
                                          <p:stCondLst>
                                            <p:cond delay="499"/>
                                          </p:stCondLst>
                                        </p:cTn>
                                        <p:tgtEl>
                                          <p:spTgt spid="20"/>
                                        </p:tgtEl>
                                        <p:attrNameLst>
                                          <p:attrName>style.visibility</p:attrName>
                                        </p:attrNameLst>
                                      </p:cBhvr>
                                      <p:to>
                                        <p:strVal val="visible"/>
                                      </p:to>
                                    </p:set>
                                  </p:childTnLst>
                                </p:cTn>
                              </p:par>
                              <p:par>
                                <p:cTn id="47" presetID="6" presetClass="emph" presetSubtype="0" accel="100000" autoRev="1" fill="hold" nodeType="withEffect">
                                  <p:stCondLst>
                                    <p:cond delay="750"/>
                                  </p:stCondLst>
                                  <p:childTnLst>
                                    <p:animScale>
                                      <p:cBhvr>
                                        <p:cTn id="48" dur="500" fill="hold"/>
                                        <p:tgtEl>
                                          <p:spTgt spid="20"/>
                                        </p:tgtEl>
                                      </p:cBhvr>
                                      <p:by x="0" y="0"/>
                                    </p:animScale>
                                  </p:childTnLst>
                                </p:cTn>
                              </p:par>
                              <p:par>
                                <p:cTn id="49" presetID="1" presetClass="entr" presetSubtype="0" fill="hold" nodeType="withEffect">
                                  <p:stCondLst>
                                    <p:cond delay="750"/>
                                  </p:stCondLst>
                                  <p:childTnLst>
                                    <p:set>
                                      <p:cBhvr>
                                        <p:cTn id="50" dur="1" fill="hold">
                                          <p:stCondLst>
                                            <p:cond delay="499"/>
                                          </p:stCondLst>
                                        </p:cTn>
                                        <p:tgtEl>
                                          <p:spTgt spid="17"/>
                                        </p:tgtEl>
                                        <p:attrNameLst>
                                          <p:attrName>style.visibility</p:attrName>
                                        </p:attrNameLst>
                                      </p:cBhvr>
                                      <p:to>
                                        <p:strVal val="visible"/>
                                      </p:to>
                                    </p:set>
                                  </p:childTnLst>
                                </p:cTn>
                              </p:par>
                              <p:par>
                                <p:cTn id="51" presetID="6" presetClass="emph" presetSubtype="0" accel="100000" autoRev="1" fill="hold" nodeType="withEffect">
                                  <p:stCondLst>
                                    <p:cond delay="750"/>
                                  </p:stCondLst>
                                  <p:childTnLst>
                                    <p:animScale>
                                      <p:cBhvr>
                                        <p:cTn id="52" dur="500" fill="hold"/>
                                        <p:tgtEl>
                                          <p:spTgt spid="17"/>
                                        </p:tgtEl>
                                      </p:cBhvr>
                                      <p:by x="0" y="0"/>
                                    </p:animScale>
                                  </p:childTnLst>
                                </p:cTn>
                              </p:par>
                              <p:par>
                                <p:cTn id="53" presetID="10" presetClass="entr" presetSubtype="0" fill="hold" grpId="0" nodeType="withEffect">
                                  <p:stCondLst>
                                    <p:cond delay="125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42" presetClass="path" presetSubtype="0" decel="100000" fill="hold" grpId="1" nodeType="withEffect">
                                  <p:stCondLst>
                                    <p:cond delay="1250"/>
                                  </p:stCondLst>
                                  <p:childTnLst>
                                    <p:animMotion origin="layout" path="M 0.02552 -3.7037E-7 L 3.125E-6 -3.7037E-7 " pathEditMode="relative" rAng="0" ptsTypes="AA">
                                      <p:cBhvr>
                                        <p:cTn id="57" dur="600" fill="hold"/>
                                        <p:tgtEl>
                                          <p:spTgt spid="14"/>
                                        </p:tgtEl>
                                        <p:attrNameLst>
                                          <p:attrName>ppt_x</p:attrName>
                                          <p:attrName>ppt_y</p:attrName>
                                        </p:attrNameLst>
                                      </p:cBhvr>
                                      <p:rCtr x="-1276" y="0"/>
                                    </p:animMotion>
                                  </p:childTnLst>
                                </p:cTn>
                              </p:par>
                              <p:par>
                                <p:cTn id="58" presetID="10" presetClass="entr" presetSubtype="0" fill="hold" grpId="0" nodeType="withEffect">
                                  <p:stCondLst>
                                    <p:cond delay="200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par>
                                <p:cTn id="61" presetID="42" presetClass="path" presetSubtype="0" decel="100000" fill="hold" grpId="1" nodeType="withEffect">
                                  <p:stCondLst>
                                    <p:cond delay="2000"/>
                                  </p:stCondLst>
                                  <p:childTnLst>
                                    <p:animMotion origin="layout" path="M 2.25428E-6 0.04494 L 2.25428E-6 2.41943E-6 " pathEditMode="relative" rAng="0" ptsTypes="AA">
                                      <p:cBhvr>
                                        <p:cTn id="62" dur="600" fill="hold"/>
                                        <p:tgtEl>
                                          <p:spTgt spid="22"/>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14" grpId="0"/>
      <p:bldP spid="14" grpId="1"/>
      <p:bldP spid="61" grpId="0"/>
      <p:bldP spid="61" grpId="1"/>
      <p:bldP spid="62" grpId="0"/>
      <p:bldP spid="62" grpId="1"/>
      <p:bldP spid="63" grpId="0"/>
      <p:bldP spid="63" grpId="1"/>
      <p:bldP spid="64" grpId="0"/>
      <p:bldP spid="64" grpId="1"/>
      <p:bldP spid="66" grpId="0" animBg="1"/>
      <p:bldP spid="66"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1"/>
                </a:solidFill>
              </a:rPr>
              <a:t>Thank You</a:t>
            </a:r>
          </a:p>
        </p:txBody>
      </p:sp>
    </p:spTree>
    <p:extLst>
      <p:ext uri="{BB962C8B-B14F-4D97-AF65-F5344CB8AC3E}">
        <p14:creationId xmlns:p14="http://schemas.microsoft.com/office/powerpoint/2010/main" val="27619246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picture containing computer, electronics, building, black&#10;&#10;Description automatically generated">
            <a:extLst>
              <a:ext uri="{FF2B5EF4-FFF2-40B4-BE49-F238E27FC236}">
                <a16:creationId xmlns:a16="http://schemas.microsoft.com/office/drawing/2014/main" id="{8B938A73-AD86-4712-B66B-A13E5422045D}"/>
              </a:ext>
            </a:extLst>
          </p:cNvPr>
          <p:cNvPicPr>
            <a:picLocks noChangeAspect="1"/>
          </p:cNvPicPr>
          <p:nvPr/>
        </p:nvPicPr>
        <p:blipFill rotWithShape="1">
          <a:blip r:embed="rId3">
            <a:extLst>
              <a:ext uri="{28A0092B-C50C-407E-A947-70E740481C1C}">
                <a14:useLocalDpi xmlns:a14="http://schemas.microsoft.com/office/drawing/2010/main" val="0"/>
              </a:ext>
            </a:extLst>
          </a:blip>
          <a:srcRect l="10621" t="719" r="10739" b="719"/>
          <a:stretch/>
        </p:blipFill>
        <p:spPr>
          <a:xfrm>
            <a:off x="1" y="1"/>
            <a:ext cx="12218061" cy="6857999"/>
          </a:xfrm>
          <a:prstGeom prst="rect">
            <a:avLst/>
          </a:prstGeom>
        </p:spPr>
      </p:pic>
      <p:sp>
        <p:nvSpPr>
          <p:cNvPr id="119" name="Rectangle 118">
            <a:extLst>
              <a:ext uri="{FF2B5EF4-FFF2-40B4-BE49-F238E27FC236}">
                <a16:creationId xmlns:a16="http://schemas.microsoft.com/office/drawing/2014/main" id="{E17A2B95-32F4-46E5-9B37-287184F99228}"/>
              </a:ext>
            </a:extLst>
          </p:cNvPr>
          <p:cNvSpPr/>
          <p:nvPr/>
        </p:nvSpPr>
        <p:spPr bwMode="auto">
          <a:xfrm>
            <a:off x="1055" y="-2639"/>
            <a:ext cx="12192000" cy="2021621"/>
          </a:xfrm>
          <a:prstGeom prst="rect">
            <a:avLst/>
          </a:prstGeom>
          <a:gradFill flip="none" rotWithShape="1">
            <a:gsLst>
              <a:gs pos="53000">
                <a:srgbClr val="000000">
                  <a:alpha val="50000"/>
                </a:srgbClr>
              </a:gs>
              <a:gs pos="16000">
                <a:schemeClr val="tx1">
                  <a:alpha val="80000"/>
                </a:schemeClr>
              </a:gs>
              <a:gs pos="100000">
                <a:schemeClr val="tx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DE9CF558-6551-4A39-B273-FB7A604A5998}"/>
              </a:ext>
            </a:extLst>
          </p:cNvPr>
          <p:cNvSpPr/>
          <p:nvPr/>
        </p:nvSpPr>
        <p:spPr bwMode="auto">
          <a:xfrm rot="10800000">
            <a:off x="-2" y="0"/>
            <a:ext cx="12192002" cy="6857998"/>
          </a:xfrm>
          <a:prstGeom prst="rect">
            <a:avLst/>
          </a:prstGeom>
          <a:gradFill>
            <a:gsLst>
              <a:gs pos="24000">
                <a:srgbClr val="000000">
                  <a:alpha val="70000"/>
                </a:srgbClr>
              </a:gs>
              <a:gs pos="0">
                <a:srgbClr val="000000">
                  <a:alpha val="80000"/>
                </a:srgbClr>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7664AB16-3175-4A74-8E23-502038D146CA}"/>
              </a:ext>
            </a:extLst>
          </p:cNvPr>
          <p:cNvSpPr>
            <a:spLocks noGrp="1"/>
          </p:cNvSpPr>
          <p:nvPr>
            <p:ph type="title"/>
          </p:nvPr>
        </p:nvSpPr>
        <p:spPr>
          <a:xfrm>
            <a:off x="588263" y="457200"/>
            <a:ext cx="11018520" cy="492443"/>
          </a:xfrm>
        </p:spPr>
        <p:txBody>
          <a:bodyPr/>
          <a:lstStyle/>
          <a:p>
            <a:r>
              <a:rPr lang="en-US" dirty="0">
                <a:solidFill>
                  <a:schemeClr val="bg1"/>
                </a:solidFill>
              </a:rPr>
              <a:t>My Cloud Journey as a Client</a:t>
            </a:r>
          </a:p>
        </p:txBody>
      </p:sp>
      <p:grpSp>
        <p:nvGrpSpPr>
          <p:cNvPr id="5" name="Group 4">
            <a:extLst>
              <a:ext uri="{FF2B5EF4-FFF2-40B4-BE49-F238E27FC236}">
                <a16:creationId xmlns:a16="http://schemas.microsoft.com/office/drawing/2014/main" id="{E5260B30-D53C-49DC-80E8-FA1AFFB39690}"/>
              </a:ext>
            </a:extLst>
          </p:cNvPr>
          <p:cNvGrpSpPr/>
          <p:nvPr/>
        </p:nvGrpSpPr>
        <p:grpSpPr>
          <a:xfrm>
            <a:off x="10788751" y="769672"/>
            <a:ext cx="517424" cy="443156"/>
            <a:chOff x="1586115" y="3860148"/>
            <a:chExt cx="269219" cy="230579"/>
          </a:xfrm>
        </p:grpSpPr>
        <p:sp>
          <p:nvSpPr>
            <p:cNvPr id="51" name="Freeform: Shape 50">
              <a:extLst>
                <a:ext uri="{FF2B5EF4-FFF2-40B4-BE49-F238E27FC236}">
                  <a16:creationId xmlns:a16="http://schemas.microsoft.com/office/drawing/2014/main" id="{D0183881-CEB1-4B83-9632-52D0D1827D31}"/>
                </a:ext>
              </a:extLst>
            </p:cNvPr>
            <p:cNvSpPr/>
            <p:nvPr/>
          </p:nvSpPr>
          <p:spPr>
            <a:xfrm>
              <a:off x="1586115" y="3921446"/>
              <a:ext cx="73682" cy="61298"/>
            </a:xfrm>
            <a:custGeom>
              <a:avLst/>
              <a:gdLst>
                <a:gd name="connsiteX0" fmla="*/ 179642 w 179641"/>
                <a:gd name="connsiteY0" fmla="*/ 149447 h 149447"/>
                <a:gd name="connsiteX1" fmla="*/ 31052 w 179641"/>
                <a:gd name="connsiteY1" fmla="*/ 149447 h 149447"/>
                <a:gd name="connsiteX2" fmla="*/ 0 w 179641"/>
                <a:gd name="connsiteY2" fmla="*/ 118396 h 149447"/>
                <a:gd name="connsiteX3" fmla="*/ 0 w 179641"/>
                <a:gd name="connsiteY3" fmla="*/ 31052 h 149447"/>
                <a:gd name="connsiteX4" fmla="*/ 31052 w 179641"/>
                <a:gd name="connsiteY4" fmla="*/ 0 h 149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41" h="149447">
                  <a:moveTo>
                    <a:pt x="179642" y="149447"/>
                  </a:moveTo>
                  <a:lnTo>
                    <a:pt x="31052" y="149447"/>
                  </a:lnTo>
                  <a:cubicBezTo>
                    <a:pt x="13906" y="149447"/>
                    <a:pt x="0" y="135541"/>
                    <a:pt x="0" y="118396"/>
                  </a:cubicBezTo>
                  <a:lnTo>
                    <a:pt x="0" y="31052"/>
                  </a:lnTo>
                  <a:cubicBezTo>
                    <a:pt x="0" y="13907"/>
                    <a:pt x="13906" y="0"/>
                    <a:pt x="31052" y="0"/>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Shape 53">
              <a:extLst>
                <a:ext uri="{FF2B5EF4-FFF2-40B4-BE49-F238E27FC236}">
                  <a16:creationId xmlns:a16="http://schemas.microsoft.com/office/drawing/2014/main" id="{2DA817C5-695E-46A2-AE45-BE49ED11D5A4}"/>
                </a:ext>
              </a:extLst>
            </p:cNvPr>
            <p:cNvSpPr/>
            <p:nvPr/>
          </p:nvSpPr>
          <p:spPr>
            <a:xfrm>
              <a:off x="1586115" y="3982782"/>
              <a:ext cx="125135" cy="61298"/>
            </a:xfrm>
            <a:custGeom>
              <a:avLst/>
              <a:gdLst>
                <a:gd name="connsiteX0" fmla="*/ 305086 w 305085"/>
                <a:gd name="connsiteY0" fmla="*/ 149447 h 149447"/>
                <a:gd name="connsiteX1" fmla="*/ 31052 w 305085"/>
                <a:gd name="connsiteY1" fmla="*/ 149447 h 149447"/>
                <a:gd name="connsiteX2" fmla="*/ 0 w 305085"/>
                <a:gd name="connsiteY2" fmla="*/ 118396 h 149447"/>
                <a:gd name="connsiteX3" fmla="*/ 0 w 305085"/>
                <a:gd name="connsiteY3" fmla="*/ 31052 h 149447"/>
                <a:gd name="connsiteX4" fmla="*/ 31052 w 305085"/>
                <a:gd name="connsiteY4" fmla="*/ 0 h 149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085" h="149447">
                  <a:moveTo>
                    <a:pt x="305086" y="149447"/>
                  </a:moveTo>
                  <a:lnTo>
                    <a:pt x="31052" y="149447"/>
                  </a:lnTo>
                  <a:cubicBezTo>
                    <a:pt x="13906" y="149447"/>
                    <a:pt x="0" y="135541"/>
                    <a:pt x="0" y="118396"/>
                  </a:cubicBezTo>
                  <a:lnTo>
                    <a:pt x="0" y="31052"/>
                  </a:lnTo>
                  <a:cubicBezTo>
                    <a:pt x="0" y="13907"/>
                    <a:pt x="13906" y="0"/>
                    <a:pt x="31052" y="0"/>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Shape 55">
              <a:extLst>
                <a:ext uri="{FF2B5EF4-FFF2-40B4-BE49-F238E27FC236}">
                  <a16:creationId xmlns:a16="http://schemas.microsoft.com/office/drawing/2014/main" id="{893A3E6A-2699-474C-A06B-7F219E076E31}"/>
                </a:ext>
              </a:extLst>
            </p:cNvPr>
            <p:cNvSpPr/>
            <p:nvPr/>
          </p:nvSpPr>
          <p:spPr>
            <a:xfrm>
              <a:off x="1609439" y="3937893"/>
              <a:ext cx="3907" cy="28402"/>
            </a:xfrm>
            <a:custGeom>
              <a:avLst/>
              <a:gdLst>
                <a:gd name="connsiteX0" fmla="*/ 0 w 9525"/>
                <a:gd name="connsiteY0" fmla="*/ 0 h 69246"/>
                <a:gd name="connsiteX1" fmla="*/ 0 w 9525"/>
                <a:gd name="connsiteY1" fmla="*/ 69247 h 69246"/>
              </a:gdLst>
              <a:ahLst/>
              <a:cxnLst>
                <a:cxn ang="0">
                  <a:pos x="connsiteX0" y="connsiteY0"/>
                </a:cxn>
                <a:cxn ang="0">
                  <a:pos x="connsiteX1" y="connsiteY1"/>
                </a:cxn>
              </a:cxnLst>
              <a:rect l="l" t="t" r="r" b="b"/>
              <a:pathLst>
                <a:path w="9525" h="69246">
                  <a:moveTo>
                    <a:pt x="0" y="0"/>
                  </a:moveTo>
                  <a:lnTo>
                    <a:pt x="0" y="69247"/>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Shape 60">
              <a:extLst>
                <a:ext uri="{FF2B5EF4-FFF2-40B4-BE49-F238E27FC236}">
                  <a16:creationId xmlns:a16="http://schemas.microsoft.com/office/drawing/2014/main" id="{7592A85E-DB33-43A3-8400-9CD266E168D0}"/>
                </a:ext>
              </a:extLst>
            </p:cNvPr>
            <p:cNvSpPr/>
            <p:nvPr/>
          </p:nvSpPr>
          <p:spPr>
            <a:xfrm>
              <a:off x="1586115" y="3860148"/>
              <a:ext cx="196318" cy="61298"/>
            </a:xfrm>
            <a:custGeom>
              <a:avLst/>
              <a:gdLst>
                <a:gd name="connsiteX0" fmla="*/ 447485 w 478631"/>
                <a:gd name="connsiteY0" fmla="*/ 149447 h 149447"/>
                <a:gd name="connsiteX1" fmla="*/ 31052 w 478631"/>
                <a:gd name="connsiteY1" fmla="*/ 149447 h 149447"/>
                <a:gd name="connsiteX2" fmla="*/ 0 w 478631"/>
                <a:gd name="connsiteY2" fmla="*/ 118396 h 149447"/>
                <a:gd name="connsiteX3" fmla="*/ 0 w 478631"/>
                <a:gd name="connsiteY3" fmla="*/ 31052 h 149447"/>
                <a:gd name="connsiteX4" fmla="*/ 31052 w 478631"/>
                <a:gd name="connsiteY4" fmla="*/ 0 h 149447"/>
                <a:gd name="connsiteX5" fmla="*/ 447580 w 478631"/>
                <a:gd name="connsiteY5" fmla="*/ 0 h 149447"/>
                <a:gd name="connsiteX6" fmla="*/ 478631 w 478631"/>
                <a:gd name="connsiteY6" fmla="*/ 31052 h 149447"/>
                <a:gd name="connsiteX7" fmla="*/ 478631 w 478631"/>
                <a:gd name="connsiteY7" fmla="*/ 118396 h 149447"/>
                <a:gd name="connsiteX8" fmla="*/ 447485 w 478631"/>
                <a:gd name="connsiteY8" fmla="*/ 149447 h 149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8631" h="149447">
                  <a:moveTo>
                    <a:pt x="447485" y="149447"/>
                  </a:moveTo>
                  <a:lnTo>
                    <a:pt x="31052" y="149447"/>
                  </a:lnTo>
                  <a:cubicBezTo>
                    <a:pt x="13906" y="149447"/>
                    <a:pt x="0" y="135541"/>
                    <a:pt x="0" y="118396"/>
                  </a:cubicBezTo>
                  <a:lnTo>
                    <a:pt x="0" y="31052"/>
                  </a:lnTo>
                  <a:cubicBezTo>
                    <a:pt x="0" y="13906"/>
                    <a:pt x="13906" y="0"/>
                    <a:pt x="31052" y="0"/>
                  </a:cubicBezTo>
                  <a:lnTo>
                    <a:pt x="447580" y="0"/>
                  </a:lnTo>
                  <a:cubicBezTo>
                    <a:pt x="464725" y="0"/>
                    <a:pt x="478631" y="13906"/>
                    <a:pt x="478631" y="31052"/>
                  </a:cubicBezTo>
                  <a:lnTo>
                    <a:pt x="478631" y="118396"/>
                  </a:lnTo>
                  <a:cubicBezTo>
                    <a:pt x="478536" y="135541"/>
                    <a:pt x="464629" y="149447"/>
                    <a:pt x="447485" y="149447"/>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Shape 64">
              <a:extLst>
                <a:ext uri="{FF2B5EF4-FFF2-40B4-BE49-F238E27FC236}">
                  <a16:creationId xmlns:a16="http://schemas.microsoft.com/office/drawing/2014/main" id="{E4A9B1F4-8DE0-4C01-B6EB-15F804DB19C9}"/>
                </a:ext>
              </a:extLst>
            </p:cNvPr>
            <p:cNvSpPr/>
            <p:nvPr/>
          </p:nvSpPr>
          <p:spPr>
            <a:xfrm>
              <a:off x="1715118" y="3881557"/>
              <a:ext cx="18440" cy="18440"/>
            </a:xfrm>
            <a:custGeom>
              <a:avLst/>
              <a:gdLst>
                <a:gd name="connsiteX0" fmla="*/ 44958 w 44957"/>
                <a:gd name="connsiteY0" fmla="*/ 22479 h 44957"/>
                <a:gd name="connsiteX1" fmla="*/ 22479 w 44957"/>
                <a:gd name="connsiteY1" fmla="*/ 44958 h 44957"/>
                <a:gd name="connsiteX2" fmla="*/ 0 w 44957"/>
                <a:gd name="connsiteY2" fmla="*/ 22479 h 44957"/>
                <a:gd name="connsiteX3" fmla="*/ 22479 w 44957"/>
                <a:gd name="connsiteY3" fmla="*/ 0 h 44957"/>
                <a:gd name="connsiteX4" fmla="*/ 44958 w 44957"/>
                <a:gd name="connsiteY4" fmla="*/ 22479 h 44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7" h="44957">
                  <a:moveTo>
                    <a:pt x="44958" y="22479"/>
                  </a:moveTo>
                  <a:cubicBezTo>
                    <a:pt x="44958" y="34894"/>
                    <a:pt x="34894" y="44958"/>
                    <a:pt x="22479" y="44958"/>
                  </a:cubicBezTo>
                  <a:cubicBezTo>
                    <a:pt x="10064" y="44958"/>
                    <a:pt x="0" y="34894"/>
                    <a:pt x="0" y="22479"/>
                  </a:cubicBezTo>
                  <a:cubicBezTo>
                    <a:pt x="0" y="10064"/>
                    <a:pt x="10064" y="0"/>
                    <a:pt x="22479" y="0"/>
                  </a:cubicBezTo>
                  <a:cubicBezTo>
                    <a:pt x="34894" y="0"/>
                    <a:pt x="44958" y="10064"/>
                    <a:pt x="44958" y="2247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Shape 65">
              <a:extLst>
                <a:ext uri="{FF2B5EF4-FFF2-40B4-BE49-F238E27FC236}">
                  <a16:creationId xmlns:a16="http://schemas.microsoft.com/office/drawing/2014/main" id="{B7AF6E93-1664-4A56-86A2-FD7BA6315433}"/>
                </a:ext>
              </a:extLst>
            </p:cNvPr>
            <p:cNvSpPr/>
            <p:nvPr/>
          </p:nvSpPr>
          <p:spPr>
            <a:xfrm>
              <a:off x="1746568" y="3881557"/>
              <a:ext cx="18440" cy="18440"/>
            </a:xfrm>
            <a:custGeom>
              <a:avLst/>
              <a:gdLst>
                <a:gd name="connsiteX0" fmla="*/ 44958 w 44957"/>
                <a:gd name="connsiteY0" fmla="*/ 22479 h 44957"/>
                <a:gd name="connsiteX1" fmla="*/ 22479 w 44957"/>
                <a:gd name="connsiteY1" fmla="*/ 44958 h 44957"/>
                <a:gd name="connsiteX2" fmla="*/ 0 w 44957"/>
                <a:gd name="connsiteY2" fmla="*/ 22479 h 44957"/>
                <a:gd name="connsiteX3" fmla="*/ 22479 w 44957"/>
                <a:gd name="connsiteY3" fmla="*/ 0 h 44957"/>
                <a:gd name="connsiteX4" fmla="*/ 44958 w 44957"/>
                <a:gd name="connsiteY4" fmla="*/ 22479 h 44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7" h="44957">
                  <a:moveTo>
                    <a:pt x="44958" y="22479"/>
                  </a:moveTo>
                  <a:cubicBezTo>
                    <a:pt x="44958" y="34894"/>
                    <a:pt x="34894" y="44958"/>
                    <a:pt x="22479" y="44958"/>
                  </a:cubicBezTo>
                  <a:cubicBezTo>
                    <a:pt x="10064" y="44958"/>
                    <a:pt x="0" y="34894"/>
                    <a:pt x="0" y="22479"/>
                  </a:cubicBezTo>
                  <a:cubicBezTo>
                    <a:pt x="0" y="10064"/>
                    <a:pt x="10064" y="0"/>
                    <a:pt x="22479" y="0"/>
                  </a:cubicBezTo>
                  <a:cubicBezTo>
                    <a:pt x="34894" y="0"/>
                    <a:pt x="44958" y="10064"/>
                    <a:pt x="44958" y="22479"/>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Freeform: Shape 66">
              <a:extLst>
                <a:ext uri="{FF2B5EF4-FFF2-40B4-BE49-F238E27FC236}">
                  <a16:creationId xmlns:a16="http://schemas.microsoft.com/office/drawing/2014/main" id="{006966F6-2C9A-4269-8439-FFCC69FA0593}"/>
                </a:ext>
              </a:extLst>
            </p:cNvPr>
            <p:cNvSpPr/>
            <p:nvPr/>
          </p:nvSpPr>
          <p:spPr>
            <a:xfrm>
              <a:off x="1609439" y="3876596"/>
              <a:ext cx="3907" cy="28363"/>
            </a:xfrm>
            <a:custGeom>
              <a:avLst/>
              <a:gdLst>
                <a:gd name="connsiteX0" fmla="*/ 0 w 9525"/>
                <a:gd name="connsiteY0" fmla="*/ 0 h 69151"/>
                <a:gd name="connsiteX1" fmla="*/ 0 w 9525"/>
                <a:gd name="connsiteY1" fmla="*/ 69152 h 69151"/>
              </a:gdLst>
              <a:ahLst/>
              <a:cxnLst>
                <a:cxn ang="0">
                  <a:pos x="connsiteX0" y="connsiteY0"/>
                </a:cxn>
                <a:cxn ang="0">
                  <a:pos x="connsiteX1" y="connsiteY1"/>
                </a:cxn>
              </a:cxnLst>
              <a:rect l="l" t="t" r="r" b="b"/>
              <a:pathLst>
                <a:path w="9525" h="69151">
                  <a:moveTo>
                    <a:pt x="0" y="0"/>
                  </a:moveTo>
                  <a:lnTo>
                    <a:pt x="0" y="69152"/>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Freeform: Shape 67">
              <a:extLst>
                <a:ext uri="{FF2B5EF4-FFF2-40B4-BE49-F238E27FC236}">
                  <a16:creationId xmlns:a16="http://schemas.microsoft.com/office/drawing/2014/main" id="{37B671E7-0D8E-4E29-BEC6-EE006F4670D9}"/>
                </a:ext>
              </a:extLst>
            </p:cNvPr>
            <p:cNvSpPr/>
            <p:nvPr/>
          </p:nvSpPr>
          <p:spPr>
            <a:xfrm>
              <a:off x="1609439" y="3999230"/>
              <a:ext cx="3907" cy="28363"/>
            </a:xfrm>
            <a:custGeom>
              <a:avLst/>
              <a:gdLst>
                <a:gd name="connsiteX0" fmla="*/ 0 w 9525"/>
                <a:gd name="connsiteY0" fmla="*/ 0 h 69151"/>
                <a:gd name="connsiteX1" fmla="*/ 0 w 9525"/>
                <a:gd name="connsiteY1" fmla="*/ 69152 h 69151"/>
              </a:gdLst>
              <a:ahLst/>
              <a:cxnLst>
                <a:cxn ang="0">
                  <a:pos x="connsiteX0" y="connsiteY0"/>
                </a:cxn>
                <a:cxn ang="0">
                  <a:pos x="connsiteX1" y="connsiteY1"/>
                </a:cxn>
              </a:cxnLst>
              <a:rect l="l" t="t" r="r" b="b"/>
              <a:pathLst>
                <a:path w="9525" h="69151">
                  <a:moveTo>
                    <a:pt x="0" y="0"/>
                  </a:moveTo>
                  <a:lnTo>
                    <a:pt x="0" y="69152"/>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Freeform: Shape 68">
              <a:extLst>
                <a:ext uri="{FF2B5EF4-FFF2-40B4-BE49-F238E27FC236}">
                  <a16:creationId xmlns:a16="http://schemas.microsoft.com/office/drawing/2014/main" id="{E860D322-A1D0-4871-B58A-C6915C9D9BF2}"/>
                </a:ext>
              </a:extLst>
            </p:cNvPr>
            <p:cNvSpPr/>
            <p:nvPr/>
          </p:nvSpPr>
          <p:spPr>
            <a:xfrm>
              <a:off x="1658899" y="3921407"/>
              <a:ext cx="196435" cy="122673"/>
            </a:xfrm>
            <a:custGeom>
              <a:avLst/>
              <a:gdLst>
                <a:gd name="connsiteX0" fmla="*/ 122492 w 478917"/>
                <a:gd name="connsiteY0" fmla="*/ 299085 h 299085"/>
                <a:gd name="connsiteX1" fmla="*/ 122492 w 478917"/>
                <a:gd name="connsiteY1" fmla="*/ 299085 h 299085"/>
                <a:gd name="connsiteX2" fmla="*/ 119729 w 478917"/>
                <a:gd name="connsiteY2" fmla="*/ 299085 h 299085"/>
                <a:gd name="connsiteX3" fmla="*/ 0 w 478917"/>
                <a:gd name="connsiteY3" fmla="*/ 179165 h 299085"/>
                <a:gd name="connsiteX4" fmla="*/ 119729 w 478917"/>
                <a:gd name="connsiteY4" fmla="*/ 60674 h 299085"/>
                <a:gd name="connsiteX5" fmla="*/ 144780 w 478917"/>
                <a:gd name="connsiteY5" fmla="*/ 62008 h 299085"/>
                <a:gd name="connsiteX6" fmla="*/ 256127 w 478917"/>
                <a:gd name="connsiteY6" fmla="*/ 0 h 299085"/>
                <a:gd name="connsiteX7" fmla="*/ 387001 w 478917"/>
                <a:gd name="connsiteY7" fmla="*/ 117158 h 299085"/>
                <a:gd name="connsiteX8" fmla="*/ 387001 w 478917"/>
                <a:gd name="connsiteY8" fmla="*/ 117158 h 299085"/>
                <a:gd name="connsiteX9" fmla="*/ 478917 w 478917"/>
                <a:gd name="connsiteY9" fmla="*/ 208121 h 299085"/>
                <a:gd name="connsiteX10" fmla="*/ 391192 w 478917"/>
                <a:gd name="connsiteY10" fmla="*/ 299085 h 299085"/>
                <a:gd name="connsiteX11" fmla="*/ 391192 w 478917"/>
                <a:gd name="connsiteY11" fmla="*/ 299085 h 299085"/>
                <a:gd name="connsiteX12" fmla="*/ 122492 w 478917"/>
                <a:gd name="connsiteY12" fmla="*/ 299085 h 2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8917" h="299085">
                  <a:moveTo>
                    <a:pt x="122492" y="299085"/>
                  </a:moveTo>
                  <a:lnTo>
                    <a:pt x="122492" y="299085"/>
                  </a:lnTo>
                  <a:cubicBezTo>
                    <a:pt x="121063" y="299085"/>
                    <a:pt x="121063" y="299085"/>
                    <a:pt x="119729" y="299085"/>
                  </a:cubicBezTo>
                  <a:cubicBezTo>
                    <a:pt x="54292" y="299085"/>
                    <a:pt x="0" y="245364"/>
                    <a:pt x="0" y="179165"/>
                  </a:cubicBezTo>
                  <a:cubicBezTo>
                    <a:pt x="0" y="112967"/>
                    <a:pt x="54292" y="60674"/>
                    <a:pt x="119729" y="60674"/>
                  </a:cubicBezTo>
                  <a:cubicBezTo>
                    <a:pt x="128111" y="60674"/>
                    <a:pt x="136398" y="60674"/>
                    <a:pt x="144780" y="62008"/>
                  </a:cubicBezTo>
                  <a:cubicBezTo>
                    <a:pt x="168402" y="24765"/>
                    <a:pt x="208788" y="0"/>
                    <a:pt x="256127" y="0"/>
                  </a:cubicBezTo>
                  <a:cubicBezTo>
                    <a:pt x="324326" y="0"/>
                    <a:pt x="380047" y="50959"/>
                    <a:pt x="387001" y="117158"/>
                  </a:cubicBezTo>
                  <a:lnTo>
                    <a:pt x="387001" y="117158"/>
                  </a:lnTo>
                  <a:cubicBezTo>
                    <a:pt x="438531" y="117158"/>
                    <a:pt x="478917" y="157163"/>
                    <a:pt x="478917" y="208121"/>
                  </a:cubicBezTo>
                  <a:cubicBezTo>
                    <a:pt x="478917" y="256318"/>
                    <a:pt x="439960" y="297656"/>
                    <a:pt x="391192" y="299085"/>
                  </a:cubicBezTo>
                  <a:lnTo>
                    <a:pt x="391192" y="299085"/>
                  </a:lnTo>
                  <a:cubicBezTo>
                    <a:pt x="359283" y="299085"/>
                    <a:pt x="122492" y="299085"/>
                    <a:pt x="122492" y="299085"/>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Shape 69">
              <a:extLst>
                <a:ext uri="{FF2B5EF4-FFF2-40B4-BE49-F238E27FC236}">
                  <a16:creationId xmlns:a16="http://schemas.microsoft.com/office/drawing/2014/main" id="{7258183A-EE30-4057-8379-4A5ED5FC8FAC}"/>
                </a:ext>
              </a:extLst>
            </p:cNvPr>
            <p:cNvSpPr/>
            <p:nvPr/>
          </p:nvSpPr>
          <p:spPr>
            <a:xfrm>
              <a:off x="1743482" y="4063458"/>
              <a:ext cx="27269" cy="27269"/>
            </a:xfrm>
            <a:custGeom>
              <a:avLst/>
              <a:gdLst>
                <a:gd name="connsiteX0" fmla="*/ 66485 w 66484"/>
                <a:gd name="connsiteY0" fmla="*/ 33242 h 66484"/>
                <a:gd name="connsiteX1" fmla="*/ 33242 w 66484"/>
                <a:gd name="connsiteY1" fmla="*/ 66485 h 66484"/>
                <a:gd name="connsiteX2" fmla="*/ 0 w 66484"/>
                <a:gd name="connsiteY2" fmla="*/ 33242 h 66484"/>
                <a:gd name="connsiteX3" fmla="*/ 33242 w 66484"/>
                <a:gd name="connsiteY3" fmla="*/ 0 h 66484"/>
                <a:gd name="connsiteX4" fmla="*/ 66485 w 66484"/>
                <a:gd name="connsiteY4" fmla="*/ 33242 h 66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84" h="66484">
                  <a:moveTo>
                    <a:pt x="66485" y="33242"/>
                  </a:moveTo>
                  <a:cubicBezTo>
                    <a:pt x="66485" y="51601"/>
                    <a:pt x="51601" y="66485"/>
                    <a:pt x="33242" y="66485"/>
                  </a:cubicBezTo>
                  <a:cubicBezTo>
                    <a:pt x="14883" y="66485"/>
                    <a:pt x="0" y="51601"/>
                    <a:pt x="0" y="33242"/>
                  </a:cubicBezTo>
                  <a:cubicBezTo>
                    <a:pt x="0" y="14883"/>
                    <a:pt x="14883" y="0"/>
                    <a:pt x="33242" y="0"/>
                  </a:cubicBezTo>
                  <a:cubicBezTo>
                    <a:pt x="51601" y="0"/>
                    <a:pt x="66485" y="14883"/>
                    <a:pt x="66485" y="33242"/>
                  </a:cubicBezTo>
                  <a:close/>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Shape 70">
              <a:extLst>
                <a:ext uri="{FF2B5EF4-FFF2-40B4-BE49-F238E27FC236}">
                  <a16:creationId xmlns:a16="http://schemas.microsoft.com/office/drawing/2014/main" id="{940D656F-FF92-4D8E-9CE2-BA3C93A1357D}"/>
                </a:ext>
              </a:extLst>
            </p:cNvPr>
            <p:cNvSpPr/>
            <p:nvPr/>
          </p:nvSpPr>
          <p:spPr>
            <a:xfrm>
              <a:off x="1757116" y="4044080"/>
              <a:ext cx="3907" cy="19377"/>
            </a:xfrm>
            <a:custGeom>
              <a:avLst/>
              <a:gdLst>
                <a:gd name="connsiteX0" fmla="*/ 0 w 9525"/>
                <a:gd name="connsiteY0" fmla="*/ 47244 h 47243"/>
                <a:gd name="connsiteX1" fmla="*/ 0 w 9525"/>
                <a:gd name="connsiteY1" fmla="*/ 0 h 47243"/>
              </a:gdLst>
              <a:ahLst/>
              <a:cxnLst>
                <a:cxn ang="0">
                  <a:pos x="connsiteX0" y="connsiteY0"/>
                </a:cxn>
                <a:cxn ang="0">
                  <a:pos x="connsiteX1" y="connsiteY1"/>
                </a:cxn>
              </a:cxnLst>
              <a:rect l="l" t="t" r="r" b="b"/>
              <a:pathLst>
                <a:path w="9525" h="47243">
                  <a:moveTo>
                    <a:pt x="0" y="47244"/>
                  </a:moveTo>
                  <a:cubicBezTo>
                    <a:pt x="0" y="41053"/>
                    <a:pt x="0" y="0"/>
                    <a:pt x="0" y="0"/>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Shape 71">
              <a:extLst>
                <a:ext uri="{FF2B5EF4-FFF2-40B4-BE49-F238E27FC236}">
                  <a16:creationId xmlns:a16="http://schemas.microsoft.com/office/drawing/2014/main" id="{67B37E90-E470-4684-AA5F-52E36C25836D}"/>
                </a:ext>
              </a:extLst>
            </p:cNvPr>
            <p:cNvSpPr/>
            <p:nvPr/>
          </p:nvSpPr>
          <p:spPr>
            <a:xfrm>
              <a:off x="1770751" y="4077092"/>
              <a:ext cx="81730" cy="3907"/>
            </a:xfrm>
            <a:custGeom>
              <a:avLst/>
              <a:gdLst>
                <a:gd name="connsiteX0" fmla="*/ 0 w 199262"/>
                <a:gd name="connsiteY0" fmla="*/ 0 h 9525"/>
                <a:gd name="connsiteX1" fmla="*/ 199263 w 199262"/>
                <a:gd name="connsiteY1" fmla="*/ 0 h 9525"/>
              </a:gdLst>
              <a:ahLst/>
              <a:cxnLst>
                <a:cxn ang="0">
                  <a:pos x="connsiteX0" y="connsiteY0"/>
                </a:cxn>
                <a:cxn ang="0">
                  <a:pos x="connsiteX1" y="connsiteY1"/>
                </a:cxn>
              </a:cxnLst>
              <a:rect l="l" t="t" r="r" b="b"/>
              <a:pathLst>
                <a:path w="199262" h="9525">
                  <a:moveTo>
                    <a:pt x="0" y="0"/>
                  </a:moveTo>
                  <a:lnTo>
                    <a:pt x="199263"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Shape 72">
              <a:extLst>
                <a:ext uri="{FF2B5EF4-FFF2-40B4-BE49-F238E27FC236}">
                  <a16:creationId xmlns:a16="http://schemas.microsoft.com/office/drawing/2014/main" id="{56276EA6-6CA0-413B-A1FE-53DF44A09EBD}"/>
                </a:ext>
              </a:extLst>
            </p:cNvPr>
            <p:cNvSpPr/>
            <p:nvPr/>
          </p:nvSpPr>
          <p:spPr>
            <a:xfrm>
              <a:off x="1661751" y="4077092"/>
              <a:ext cx="81731" cy="3907"/>
            </a:xfrm>
            <a:custGeom>
              <a:avLst/>
              <a:gdLst>
                <a:gd name="connsiteX0" fmla="*/ 0 w 199263"/>
                <a:gd name="connsiteY0" fmla="*/ 0 h 9525"/>
                <a:gd name="connsiteX1" fmla="*/ 199263 w 199263"/>
                <a:gd name="connsiteY1" fmla="*/ 0 h 9525"/>
              </a:gdLst>
              <a:ahLst/>
              <a:cxnLst>
                <a:cxn ang="0">
                  <a:pos x="connsiteX0" y="connsiteY0"/>
                </a:cxn>
                <a:cxn ang="0">
                  <a:pos x="connsiteX1" y="connsiteY1"/>
                </a:cxn>
              </a:cxnLst>
              <a:rect l="l" t="t" r="r" b="b"/>
              <a:pathLst>
                <a:path w="199263" h="9525">
                  <a:moveTo>
                    <a:pt x="0" y="0"/>
                  </a:moveTo>
                  <a:lnTo>
                    <a:pt x="199263"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ock" title="Icon of a padlock">
              <a:extLst>
                <a:ext uri="{FF2B5EF4-FFF2-40B4-BE49-F238E27FC236}">
                  <a16:creationId xmlns:a16="http://schemas.microsoft.com/office/drawing/2014/main" id="{E0A2567C-A266-4658-8458-1D8721303698}"/>
                </a:ext>
              </a:extLst>
            </p:cNvPr>
            <p:cNvSpPr>
              <a:spLocks noChangeAspect="1" noEditPoints="1"/>
            </p:cNvSpPr>
            <p:nvPr/>
          </p:nvSpPr>
          <p:spPr bwMode="auto">
            <a:xfrm>
              <a:off x="1732581" y="3951475"/>
              <a:ext cx="47042" cy="6574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4" name="Oval 43">
            <a:extLst>
              <a:ext uri="{FF2B5EF4-FFF2-40B4-BE49-F238E27FC236}">
                <a16:creationId xmlns:a16="http://schemas.microsoft.com/office/drawing/2014/main" id="{443AFA40-8D92-4A63-878C-439DC3A86DBC}"/>
              </a:ext>
            </a:extLst>
          </p:cNvPr>
          <p:cNvSpPr/>
          <p:nvPr/>
        </p:nvSpPr>
        <p:spPr bwMode="auto">
          <a:xfrm>
            <a:off x="10513413" y="457200"/>
            <a:ext cx="1068099" cy="1068099"/>
          </a:xfrm>
          <a:prstGeom prst="ellipse">
            <a:avLst/>
          </a:prstGeom>
          <a:noFill/>
          <a:ln w="9525"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97" name="Rectangle 96">
            <a:extLst>
              <a:ext uri="{FF2B5EF4-FFF2-40B4-BE49-F238E27FC236}">
                <a16:creationId xmlns:a16="http://schemas.microsoft.com/office/drawing/2014/main" id="{59D0F9BD-F7BA-408A-AEC5-2B238EE9EA13}"/>
              </a:ext>
            </a:extLst>
          </p:cNvPr>
          <p:cNvSpPr/>
          <p:nvPr/>
        </p:nvSpPr>
        <p:spPr>
          <a:xfrm>
            <a:off x="2574404" y="1832725"/>
            <a:ext cx="2500630" cy="731520"/>
          </a:xfrm>
          <a:prstGeom prst="rect">
            <a:avLst/>
          </a:prstGeom>
        </p:spPr>
        <p:txBody>
          <a:bodyPr wrap="square" lIns="0" tIns="0" rIns="0" bIns="0" anchor="ctr">
            <a:noAutofit/>
          </a:bodyPr>
          <a:lstStyle/>
          <a:p>
            <a:pPr lvl="0" algn="r">
              <a:spcBef>
                <a:spcPts val="400"/>
              </a:spcBef>
              <a:spcAft>
                <a:spcPts val="600"/>
              </a:spcAft>
              <a:defRPr/>
            </a:pPr>
            <a:r>
              <a:rPr lang="en-US" sz="2000" b="1" dirty="0">
                <a:solidFill>
                  <a:schemeClr val="bg1"/>
                </a:solidFill>
                <a:latin typeface="+mj-lt"/>
                <a:cs typeface="Segoe UI" panose="020B0502040204020203" pitchFamily="34" charset="0"/>
              </a:rPr>
              <a:t>Where I come from?</a:t>
            </a:r>
          </a:p>
        </p:txBody>
      </p:sp>
      <p:sp>
        <p:nvSpPr>
          <p:cNvPr id="98" name="Rectangle 97">
            <a:extLst>
              <a:ext uri="{FF2B5EF4-FFF2-40B4-BE49-F238E27FC236}">
                <a16:creationId xmlns:a16="http://schemas.microsoft.com/office/drawing/2014/main" id="{0BEAFD6B-FF5E-4C15-9AFB-18E40C61D7CF}"/>
              </a:ext>
            </a:extLst>
          </p:cNvPr>
          <p:cNvSpPr/>
          <p:nvPr/>
        </p:nvSpPr>
        <p:spPr>
          <a:xfrm>
            <a:off x="6246813" y="1632592"/>
            <a:ext cx="5120640" cy="1280160"/>
          </a:xfrm>
          <a:prstGeom prst="rect">
            <a:avLst/>
          </a:prstGeom>
        </p:spPr>
        <p:txBody>
          <a:bodyPr wrap="square" lIns="0" tIns="0" rIns="0" bIns="0" anchor="ctr">
            <a:noAutofit/>
          </a:bodyPr>
          <a:lstStyle/>
          <a:p>
            <a:pPr lvl="0">
              <a:spcBef>
                <a:spcPts val="500"/>
              </a:spcBef>
              <a:defRPr/>
            </a:pPr>
            <a:r>
              <a:rPr lang="en-US" sz="1400" dirty="0">
                <a:solidFill>
                  <a:schemeClr val="bg1"/>
                </a:solidFill>
                <a:cs typeface="Segoe UI" panose="020B0502040204020203" pitchFamily="34" charset="0"/>
              </a:rPr>
              <a:t>Traditional Data Center Background</a:t>
            </a:r>
          </a:p>
          <a:p>
            <a:pPr lvl="0">
              <a:spcBef>
                <a:spcPts val="500"/>
              </a:spcBef>
              <a:defRPr/>
            </a:pPr>
            <a:r>
              <a:rPr lang="en-US" sz="1400" dirty="0">
                <a:solidFill>
                  <a:schemeClr val="bg1"/>
                </a:solidFill>
                <a:cs typeface="Segoe UI" panose="020B0502040204020203" pitchFamily="34" charset="0"/>
              </a:rPr>
              <a:t>First Cloud Migrations 2008</a:t>
            </a:r>
          </a:p>
          <a:p>
            <a:pPr lvl="0">
              <a:spcBef>
                <a:spcPts val="500"/>
              </a:spcBef>
              <a:defRPr/>
            </a:pPr>
            <a:r>
              <a:rPr lang="en-US" sz="1400" dirty="0">
                <a:solidFill>
                  <a:schemeClr val="bg1"/>
                </a:solidFill>
                <a:cs typeface="Segoe UI" panose="020B0502040204020203" pitchFamily="34" charset="0"/>
              </a:rPr>
              <a:t>First production Migration 2009 – SAP</a:t>
            </a:r>
          </a:p>
        </p:txBody>
      </p:sp>
      <p:sp>
        <p:nvSpPr>
          <p:cNvPr id="99" name="Freeform: Shape 98">
            <a:extLst>
              <a:ext uri="{FF2B5EF4-FFF2-40B4-BE49-F238E27FC236}">
                <a16:creationId xmlns:a16="http://schemas.microsoft.com/office/drawing/2014/main" id="{AE0858DA-EB88-47A2-9604-BD9659892532}"/>
              </a:ext>
            </a:extLst>
          </p:cNvPr>
          <p:cNvSpPr/>
          <p:nvPr/>
        </p:nvSpPr>
        <p:spPr bwMode="auto">
          <a:xfrm rot="5400000" flipH="1">
            <a:off x="4835953" y="2194034"/>
            <a:ext cx="1549818" cy="157276"/>
          </a:xfrm>
          <a:custGeom>
            <a:avLst/>
            <a:gdLst>
              <a:gd name="connsiteX0" fmla="*/ 0 w 11029950"/>
              <a:gd name="connsiteY0" fmla="*/ 0 h 523875"/>
              <a:gd name="connsiteX1" fmla="*/ 0 w 11029950"/>
              <a:gd name="connsiteY1" fmla="*/ 523875 h 523875"/>
              <a:gd name="connsiteX2" fmla="*/ 11029950 w 11029950"/>
              <a:gd name="connsiteY2" fmla="*/ 523875 h 523875"/>
              <a:gd name="connsiteX3" fmla="*/ 11029950 w 11029950"/>
              <a:gd name="connsiteY3" fmla="*/ 38100 h 523875"/>
            </a:gdLst>
            <a:ahLst/>
            <a:cxnLst>
              <a:cxn ang="0">
                <a:pos x="connsiteX0" y="connsiteY0"/>
              </a:cxn>
              <a:cxn ang="0">
                <a:pos x="connsiteX1" y="connsiteY1"/>
              </a:cxn>
              <a:cxn ang="0">
                <a:pos x="connsiteX2" y="connsiteY2"/>
              </a:cxn>
              <a:cxn ang="0">
                <a:pos x="connsiteX3" y="connsiteY3"/>
              </a:cxn>
            </a:cxnLst>
            <a:rect l="l" t="t" r="r" b="b"/>
            <a:pathLst>
              <a:path w="11029950" h="523875">
                <a:moveTo>
                  <a:pt x="0" y="0"/>
                </a:moveTo>
                <a:lnTo>
                  <a:pt x="0" y="523875"/>
                </a:lnTo>
                <a:lnTo>
                  <a:pt x="11029950" y="523875"/>
                </a:lnTo>
                <a:lnTo>
                  <a:pt x="11029950" y="38100"/>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Oval 99">
            <a:extLst>
              <a:ext uri="{FF2B5EF4-FFF2-40B4-BE49-F238E27FC236}">
                <a16:creationId xmlns:a16="http://schemas.microsoft.com/office/drawing/2014/main" id="{428523C6-8A95-4083-8C6A-652669866D1C}"/>
              </a:ext>
            </a:extLst>
          </p:cNvPr>
          <p:cNvSpPr/>
          <p:nvPr/>
        </p:nvSpPr>
        <p:spPr>
          <a:xfrm rot="5400000">
            <a:off x="5408599" y="2148378"/>
            <a:ext cx="252126" cy="248588"/>
          </a:xfrm>
          <a:prstGeom prst="ellipse">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37160" rIns="91440" bIns="9144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78D4"/>
                </a:solidFill>
                <a:effectLst/>
                <a:uLnTx/>
                <a:uFillTx/>
                <a:latin typeface="Segoe UI Semilight"/>
                <a:ea typeface="+mn-ea"/>
                <a:cs typeface="+mn-cs"/>
                <a:sym typeface="Wingdings" panose="05000000000000000000" pitchFamily="2" charset="2"/>
              </a:rPr>
              <a:t></a:t>
            </a:r>
            <a:endParaRPr kumimoji="0" lang="en-IN" sz="1200"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101" name="Oval 100">
            <a:extLst>
              <a:ext uri="{FF2B5EF4-FFF2-40B4-BE49-F238E27FC236}">
                <a16:creationId xmlns:a16="http://schemas.microsoft.com/office/drawing/2014/main" id="{67065473-6270-46EA-BFB1-6EEAA396890F}"/>
              </a:ext>
            </a:extLst>
          </p:cNvPr>
          <p:cNvSpPr/>
          <p:nvPr/>
        </p:nvSpPr>
        <p:spPr bwMode="auto">
          <a:xfrm>
            <a:off x="1718162" y="1833865"/>
            <a:ext cx="809138" cy="809136"/>
          </a:xfrm>
          <a:prstGeom prst="ellipse">
            <a:avLst/>
          </a:prstGeom>
          <a:noFill/>
          <a:ln w="9525"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02" name="Rectangle 101">
            <a:extLst>
              <a:ext uri="{FF2B5EF4-FFF2-40B4-BE49-F238E27FC236}">
                <a16:creationId xmlns:a16="http://schemas.microsoft.com/office/drawing/2014/main" id="{CD33428F-A48A-4C85-A433-9F51475B9658}"/>
              </a:ext>
            </a:extLst>
          </p:cNvPr>
          <p:cNvSpPr/>
          <p:nvPr/>
        </p:nvSpPr>
        <p:spPr>
          <a:xfrm>
            <a:off x="2473551" y="3546042"/>
            <a:ext cx="2500630" cy="731520"/>
          </a:xfrm>
          <a:prstGeom prst="rect">
            <a:avLst/>
          </a:prstGeom>
        </p:spPr>
        <p:txBody>
          <a:bodyPr wrap="square" lIns="0" tIns="0" rIns="0" bIns="0" anchor="ctr">
            <a:noAutofit/>
          </a:bodyPr>
          <a:lstStyle/>
          <a:p>
            <a:pPr algn="r">
              <a:spcBef>
                <a:spcPts val="400"/>
              </a:spcBef>
              <a:spcAft>
                <a:spcPts val="600"/>
              </a:spcAft>
            </a:pPr>
            <a:r>
              <a:rPr lang="en-US" sz="2000" b="1" dirty="0">
                <a:solidFill>
                  <a:schemeClr val="bg1"/>
                </a:solidFill>
                <a:latin typeface="+mj-lt"/>
                <a:cs typeface="Segoe UI" panose="020B0502040204020203" pitchFamily="34" charset="0"/>
              </a:rPr>
              <a:t>My Experience with cloud</a:t>
            </a:r>
          </a:p>
        </p:txBody>
      </p:sp>
      <p:sp>
        <p:nvSpPr>
          <p:cNvPr id="103" name="Rectangle 102">
            <a:extLst>
              <a:ext uri="{FF2B5EF4-FFF2-40B4-BE49-F238E27FC236}">
                <a16:creationId xmlns:a16="http://schemas.microsoft.com/office/drawing/2014/main" id="{65F58BE0-8E25-4449-8056-1B68121E196A}"/>
              </a:ext>
            </a:extLst>
          </p:cNvPr>
          <p:cNvSpPr/>
          <p:nvPr/>
        </p:nvSpPr>
        <p:spPr>
          <a:xfrm>
            <a:off x="6246813" y="3259029"/>
            <a:ext cx="5120640" cy="1280160"/>
          </a:xfrm>
          <a:prstGeom prst="rect">
            <a:avLst/>
          </a:prstGeom>
        </p:spPr>
        <p:txBody>
          <a:bodyPr wrap="square" lIns="0" tIns="0" rIns="0" bIns="0" anchor="ctr">
            <a:noAutofit/>
          </a:bodyPr>
          <a:lstStyle/>
          <a:p>
            <a:pPr lvl="0">
              <a:spcBef>
                <a:spcPts val="500"/>
              </a:spcBef>
              <a:defRPr/>
            </a:pPr>
            <a:r>
              <a:rPr lang="en-US" sz="1400" dirty="0">
                <a:solidFill>
                  <a:schemeClr val="bg1"/>
                </a:solidFill>
                <a:cs typeface="Segoe UI" panose="020B0502040204020203" pitchFamily="34" charset="0"/>
              </a:rPr>
              <a:t>Where To Start???</a:t>
            </a:r>
          </a:p>
          <a:p>
            <a:pPr lvl="0">
              <a:spcBef>
                <a:spcPts val="500"/>
              </a:spcBef>
              <a:defRPr/>
            </a:pPr>
            <a:r>
              <a:rPr lang="en-US" sz="1400" dirty="0">
                <a:solidFill>
                  <a:schemeClr val="bg1"/>
                </a:solidFill>
                <a:cs typeface="Segoe UI" panose="020B0502040204020203" pitchFamily="34" charset="0"/>
              </a:rPr>
              <a:t>References???</a:t>
            </a:r>
          </a:p>
          <a:p>
            <a:pPr lvl="0">
              <a:spcBef>
                <a:spcPts val="500"/>
              </a:spcBef>
              <a:defRPr/>
            </a:pPr>
            <a:r>
              <a:rPr lang="en-US" sz="1400" dirty="0">
                <a:solidFill>
                  <a:schemeClr val="bg1"/>
                </a:solidFill>
                <a:cs typeface="Segoe UI" panose="020B0502040204020203" pitchFamily="34" charset="0"/>
              </a:rPr>
              <a:t>Outcomes???</a:t>
            </a:r>
          </a:p>
        </p:txBody>
      </p:sp>
      <p:sp>
        <p:nvSpPr>
          <p:cNvPr id="104" name="Freeform: Shape 103">
            <a:extLst>
              <a:ext uri="{FF2B5EF4-FFF2-40B4-BE49-F238E27FC236}">
                <a16:creationId xmlns:a16="http://schemas.microsoft.com/office/drawing/2014/main" id="{B62E4FE7-62B4-4CB1-8BD3-7F4AD749F0BB}"/>
              </a:ext>
            </a:extLst>
          </p:cNvPr>
          <p:cNvSpPr/>
          <p:nvPr/>
        </p:nvSpPr>
        <p:spPr bwMode="auto">
          <a:xfrm rot="5400000" flipH="1">
            <a:off x="5163957" y="3833164"/>
            <a:ext cx="893810" cy="157276"/>
          </a:xfrm>
          <a:custGeom>
            <a:avLst/>
            <a:gdLst>
              <a:gd name="connsiteX0" fmla="*/ 0 w 11029950"/>
              <a:gd name="connsiteY0" fmla="*/ 0 h 523875"/>
              <a:gd name="connsiteX1" fmla="*/ 0 w 11029950"/>
              <a:gd name="connsiteY1" fmla="*/ 523875 h 523875"/>
              <a:gd name="connsiteX2" fmla="*/ 11029950 w 11029950"/>
              <a:gd name="connsiteY2" fmla="*/ 523875 h 523875"/>
              <a:gd name="connsiteX3" fmla="*/ 11029950 w 11029950"/>
              <a:gd name="connsiteY3" fmla="*/ 38100 h 523875"/>
            </a:gdLst>
            <a:ahLst/>
            <a:cxnLst>
              <a:cxn ang="0">
                <a:pos x="connsiteX0" y="connsiteY0"/>
              </a:cxn>
              <a:cxn ang="0">
                <a:pos x="connsiteX1" y="connsiteY1"/>
              </a:cxn>
              <a:cxn ang="0">
                <a:pos x="connsiteX2" y="connsiteY2"/>
              </a:cxn>
              <a:cxn ang="0">
                <a:pos x="connsiteX3" y="connsiteY3"/>
              </a:cxn>
            </a:cxnLst>
            <a:rect l="l" t="t" r="r" b="b"/>
            <a:pathLst>
              <a:path w="11029950" h="523875">
                <a:moveTo>
                  <a:pt x="0" y="0"/>
                </a:moveTo>
                <a:lnTo>
                  <a:pt x="0" y="523875"/>
                </a:lnTo>
                <a:lnTo>
                  <a:pt x="11029950" y="523875"/>
                </a:lnTo>
                <a:lnTo>
                  <a:pt x="11029950" y="38100"/>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Oval 104">
            <a:extLst>
              <a:ext uri="{FF2B5EF4-FFF2-40B4-BE49-F238E27FC236}">
                <a16:creationId xmlns:a16="http://schemas.microsoft.com/office/drawing/2014/main" id="{C0A9C0F5-4F62-45D1-92DC-47A1579B990D}"/>
              </a:ext>
            </a:extLst>
          </p:cNvPr>
          <p:cNvSpPr/>
          <p:nvPr/>
        </p:nvSpPr>
        <p:spPr>
          <a:xfrm rot="5400000">
            <a:off x="5408599" y="3787508"/>
            <a:ext cx="252126" cy="248588"/>
          </a:xfrm>
          <a:prstGeom prst="ellipse">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37160" rIns="91440" bIns="9144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78D4"/>
                </a:solidFill>
                <a:effectLst/>
                <a:uLnTx/>
                <a:uFillTx/>
                <a:latin typeface="Segoe UI Semilight"/>
                <a:ea typeface="+mn-ea"/>
                <a:cs typeface="+mn-cs"/>
                <a:sym typeface="Wingdings" panose="05000000000000000000" pitchFamily="2" charset="2"/>
              </a:rPr>
              <a:t></a:t>
            </a:r>
            <a:endParaRPr kumimoji="0" lang="en-IN" sz="1200"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107" name="Rectangle 106">
            <a:extLst>
              <a:ext uri="{FF2B5EF4-FFF2-40B4-BE49-F238E27FC236}">
                <a16:creationId xmlns:a16="http://schemas.microsoft.com/office/drawing/2014/main" id="{E91035E6-D4A4-40BD-9B85-BDC1DCC48836}"/>
              </a:ext>
            </a:extLst>
          </p:cNvPr>
          <p:cNvSpPr/>
          <p:nvPr/>
        </p:nvSpPr>
        <p:spPr>
          <a:xfrm>
            <a:off x="2473551" y="5024957"/>
            <a:ext cx="2500630" cy="731520"/>
          </a:xfrm>
          <a:prstGeom prst="rect">
            <a:avLst/>
          </a:prstGeom>
        </p:spPr>
        <p:txBody>
          <a:bodyPr wrap="square" lIns="0" tIns="0" rIns="0" bIns="0" anchor="ctr">
            <a:noAutofit/>
          </a:bodyPr>
          <a:lstStyle/>
          <a:p>
            <a:pPr algn="r">
              <a:spcBef>
                <a:spcPts val="400"/>
              </a:spcBef>
              <a:spcAft>
                <a:spcPts val="600"/>
              </a:spcAft>
            </a:pPr>
            <a:r>
              <a:rPr lang="en-US" sz="2000" b="1" dirty="0">
                <a:solidFill>
                  <a:schemeClr val="bg1"/>
                </a:solidFill>
                <a:latin typeface="+mj-lt"/>
                <a:cs typeface="Segoe UI" panose="020B0502040204020203" pitchFamily="34" charset="0"/>
              </a:rPr>
              <a:t>Learnings</a:t>
            </a:r>
          </a:p>
        </p:txBody>
      </p:sp>
      <p:sp>
        <p:nvSpPr>
          <p:cNvPr id="108" name="Rectangle 107">
            <a:extLst>
              <a:ext uri="{FF2B5EF4-FFF2-40B4-BE49-F238E27FC236}">
                <a16:creationId xmlns:a16="http://schemas.microsoft.com/office/drawing/2014/main" id="{9DD51706-F2B1-42A6-9437-401FA4456523}"/>
              </a:ext>
            </a:extLst>
          </p:cNvPr>
          <p:cNvSpPr/>
          <p:nvPr/>
        </p:nvSpPr>
        <p:spPr>
          <a:xfrm>
            <a:off x="6246813" y="4750637"/>
            <a:ext cx="5120640" cy="1280160"/>
          </a:xfrm>
          <a:prstGeom prst="rect">
            <a:avLst/>
          </a:prstGeom>
        </p:spPr>
        <p:txBody>
          <a:bodyPr wrap="square" lIns="0" tIns="0" rIns="0" bIns="0" anchor="ctr">
            <a:noAutofit/>
          </a:bodyPr>
          <a:lstStyle/>
          <a:p>
            <a:pPr lvl="0">
              <a:spcBef>
                <a:spcPts val="500"/>
              </a:spcBef>
              <a:defRPr/>
            </a:pPr>
            <a:r>
              <a:rPr lang="en-US" sz="1400" dirty="0">
                <a:solidFill>
                  <a:schemeClr val="bg1"/>
                </a:solidFill>
                <a:cs typeface="Segoe UI" panose="020B0502040204020203" pitchFamily="34" charset="0"/>
              </a:rPr>
              <a:t>Need a plan</a:t>
            </a:r>
          </a:p>
          <a:p>
            <a:pPr lvl="0">
              <a:spcBef>
                <a:spcPts val="500"/>
              </a:spcBef>
              <a:defRPr/>
            </a:pPr>
            <a:r>
              <a:rPr lang="en-US" sz="1400" dirty="0">
                <a:solidFill>
                  <a:schemeClr val="bg1"/>
                </a:solidFill>
                <a:cs typeface="Segoe UI" panose="020B0502040204020203" pitchFamily="34" charset="0"/>
              </a:rPr>
              <a:t>Understand the business requirement</a:t>
            </a:r>
          </a:p>
          <a:p>
            <a:pPr lvl="0">
              <a:spcBef>
                <a:spcPts val="500"/>
              </a:spcBef>
              <a:defRPr/>
            </a:pPr>
            <a:r>
              <a:rPr lang="en-US" sz="1400" dirty="0">
                <a:solidFill>
                  <a:schemeClr val="bg1"/>
                </a:solidFill>
                <a:cs typeface="Segoe UI" panose="020B0502040204020203" pitchFamily="34" charset="0"/>
              </a:rPr>
              <a:t>Change is needed</a:t>
            </a:r>
          </a:p>
        </p:txBody>
      </p:sp>
      <p:sp>
        <p:nvSpPr>
          <p:cNvPr id="109" name="Freeform: Shape 108">
            <a:extLst>
              <a:ext uri="{FF2B5EF4-FFF2-40B4-BE49-F238E27FC236}">
                <a16:creationId xmlns:a16="http://schemas.microsoft.com/office/drawing/2014/main" id="{33668C1A-35AE-4BCE-9782-781DC87A862B}"/>
              </a:ext>
            </a:extLst>
          </p:cNvPr>
          <p:cNvSpPr/>
          <p:nvPr/>
        </p:nvSpPr>
        <p:spPr bwMode="auto">
          <a:xfrm rot="5400000" flipH="1">
            <a:off x="5178481" y="5312079"/>
            <a:ext cx="864762" cy="157276"/>
          </a:xfrm>
          <a:custGeom>
            <a:avLst/>
            <a:gdLst>
              <a:gd name="connsiteX0" fmla="*/ 0 w 11029950"/>
              <a:gd name="connsiteY0" fmla="*/ 0 h 523875"/>
              <a:gd name="connsiteX1" fmla="*/ 0 w 11029950"/>
              <a:gd name="connsiteY1" fmla="*/ 523875 h 523875"/>
              <a:gd name="connsiteX2" fmla="*/ 11029950 w 11029950"/>
              <a:gd name="connsiteY2" fmla="*/ 523875 h 523875"/>
              <a:gd name="connsiteX3" fmla="*/ 11029950 w 11029950"/>
              <a:gd name="connsiteY3" fmla="*/ 38100 h 523875"/>
            </a:gdLst>
            <a:ahLst/>
            <a:cxnLst>
              <a:cxn ang="0">
                <a:pos x="connsiteX0" y="connsiteY0"/>
              </a:cxn>
              <a:cxn ang="0">
                <a:pos x="connsiteX1" y="connsiteY1"/>
              </a:cxn>
              <a:cxn ang="0">
                <a:pos x="connsiteX2" y="connsiteY2"/>
              </a:cxn>
              <a:cxn ang="0">
                <a:pos x="connsiteX3" y="connsiteY3"/>
              </a:cxn>
            </a:cxnLst>
            <a:rect l="l" t="t" r="r" b="b"/>
            <a:pathLst>
              <a:path w="11029950" h="523875">
                <a:moveTo>
                  <a:pt x="0" y="0"/>
                </a:moveTo>
                <a:lnTo>
                  <a:pt x="0" y="523875"/>
                </a:lnTo>
                <a:lnTo>
                  <a:pt x="11029950" y="523875"/>
                </a:lnTo>
                <a:lnTo>
                  <a:pt x="11029950" y="38100"/>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Oval 109">
            <a:extLst>
              <a:ext uri="{FF2B5EF4-FFF2-40B4-BE49-F238E27FC236}">
                <a16:creationId xmlns:a16="http://schemas.microsoft.com/office/drawing/2014/main" id="{8CF27A1F-2131-4B2D-8332-E712CEDC76C2}"/>
              </a:ext>
            </a:extLst>
          </p:cNvPr>
          <p:cNvSpPr/>
          <p:nvPr/>
        </p:nvSpPr>
        <p:spPr>
          <a:xfrm rot="5400000">
            <a:off x="5408599" y="5266423"/>
            <a:ext cx="252126" cy="248588"/>
          </a:xfrm>
          <a:prstGeom prst="ellipse">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37160" rIns="91440" bIns="9144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78D4"/>
                </a:solidFill>
                <a:effectLst/>
                <a:uLnTx/>
                <a:uFillTx/>
                <a:latin typeface="Segoe UI Semilight"/>
                <a:ea typeface="+mn-ea"/>
                <a:cs typeface="+mn-cs"/>
                <a:sym typeface="Wingdings" panose="05000000000000000000" pitchFamily="2" charset="2"/>
              </a:rPr>
              <a:t></a:t>
            </a:r>
            <a:endParaRPr kumimoji="0" lang="en-IN" sz="1200" b="0" i="0" u="none" strike="noStrike" kern="1200" cap="none" spc="0" normalizeH="0" baseline="0" noProof="0">
              <a:ln>
                <a:noFill/>
              </a:ln>
              <a:solidFill>
                <a:srgbClr val="0078D4"/>
              </a:solidFill>
              <a:effectLst/>
              <a:uLnTx/>
              <a:uFillTx/>
              <a:latin typeface="Segoe UI Semilight"/>
              <a:ea typeface="+mn-ea"/>
              <a:cs typeface="+mn-cs"/>
            </a:endParaRPr>
          </a:p>
        </p:txBody>
      </p:sp>
      <p:sp>
        <p:nvSpPr>
          <p:cNvPr id="121" name="Slide Number Placeholder 1">
            <a:extLst>
              <a:ext uri="{FF2B5EF4-FFF2-40B4-BE49-F238E27FC236}">
                <a16:creationId xmlns:a16="http://schemas.microsoft.com/office/drawing/2014/main" id="{7431B324-A792-42C3-B4AA-3D89D26980C0}"/>
              </a:ext>
            </a:extLst>
          </p:cNvPr>
          <p:cNvSpPr txBox="1">
            <a:spLocks/>
          </p:cNvSpPr>
          <p:nvPr/>
        </p:nvSpPr>
        <p:spPr>
          <a:xfrm>
            <a:off x="11681492" y="6565391"/>
            <a:ext cx="459708" cy="246221"/>
          </a:xfrm>
          <a:prstGeom prst="rect">
            <a:avLst/>
          </a:prstGeom>
        </p:spPr>
        <p:txBody>
          <a:bodyPr wrap="square">
            <a:spAutoFit/>
          </a:bodyPr>
          <a:lstStyle>
            <a:defPPr>
              <a:defRPr lang="en-US"/>
            </a:defPPr>
            <a:lvl1pPr marL="0" algn="l" defTabSz="914367" rtl="0" eaLnBrk="1" latinLnBrk="0" hangingPunct="1">
              <a:defRPr lang="en-IN" sz="1000" kern="1200" smtClean="0">
                <a:solidFill>
                  <a:schemeClr val="bg1">
                    <a:lumMod val="50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fld id="{EAA0DCFB-5E65-472C-A423-BA3AA87976EA}" type="slidenum">
              <a:rPr kumimoji="0" lang="en-US" sz="1000" b="0" i="0" u="none" strike="noStrike" kern="1200" cap="none" spc="0" normalizeH="0" baseline="0" noProof="0" smtClean="0">
                <a:ln>
                  <a:noFill/>
                </a:ln>
                <a:solidFill>
                  <a:schemeClr val="bg1"/>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a:ln>
                <a:noFill/>
              </a:ln>
              <a:solidFill>
                <a:schemeClr val="bg1"/>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A54D784-5497-4DE2-987A-2F83A03C3AE4}"/>
              </a:ext>
            </a:extLst>
          </p:cNvPr>
          <p:cNvSpPr/>
          <p:nvPr/>
        </p:nvSpPr>
        <p:spPr>
          <a:xfrm>
            <a:off x="1905703" y="2061426"/>
            <a:ext cx="429938" cy="275685"/>
          </a:xfrm>
          <a:custGeom>
            <a:avLst/>
            <a:gdLst>
              <a:gd name="connsiteX0" fmla="*/ 338462 w 429938"/>
              <a:gd name="connsiteY0" fmla="*/ 274428 h 275685"/>
              <a:gd name="connsiteX1" fmla="*/ 351155 w 429938"/>
              <a:gd name="connsiteY1" fmla="*/ 274428 h 275685"/>
              <a:gd name="connsiteX2" fmla="*/ 429939 w 429938"/>
              <a:gd name="connsiteY2" fmla="*/ 191871 h 275685"/>
              <a:gd name="connsiteX3" fmla="*/ 347496 w 429938"/>
              <a:gd name="connsiteY3" fmla="*/ 108056 h 275685"/>
              <a:gd name="connsiteX4" fmla="*/ 347496 w 429938"/>
              <a:gd name="connsiteY4" fmla="*/ 108056 h 275685"/>
              <a:gd name="connsiteX5" fmla="*/ 229949 w 429938"/>
              <a:gd name="connsiteY5" fmla="*/ 0 h 275685"/>
              <a:gd name="connsiteX6" fmla="*/ 129896 w 429938"/>
              <a:gd name="connsiteY6" fmla="*/ 57173 h 275685"/>
              <a:gd name="connsiteX7" fmla="*/ 107485 w 429938"/>
              <a:gd name="connsiteY7" fmla="*/ 55800 h 275685"/>
              <a:gd name="connsiteX8" fmla="*/ 0 w 429938"/>
              <a:gd name="connsiteY8" fmla="*/ 165114 h 275685"/>
              <a:gd name="connsiteX9" fmla="*/ 107485 w 429938"/>
              <a:gd name="connsiteY9" fmla="*/ 275686 h 275685"/>
              <a:gd name="connsiteX10" fmla="*/ 110000 w 429938"/>
              <a:gd name="connsiteY10" fmla="*/ 275686 h 275685"/>
              <a:gd name="connsiteX11" fmla="*/ 110000 w 429938"/>
              <a:gd name="connsiteY11" fmla="*/ 275686 h 275685"/>
              <a:gd name="connsiteX12" fmla="*/ 149106 w 429938"/>
              <a:gd name="connsiteY12" fmla="*/ 275686 h 27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9938" h="275685">
                <a:moveTo>
                  <a:pt x="338462" y="274428"/>
                </a:moveTo>
                <a:lnTo>
                  <a:pt x="351155" y="274428"/>
                </a:lnTo>
                <a:cubicBezTo>
                  <a:pt x="394949" y="273170"/>
                  <a:pt x="429939" y="236351"/>
                  <a:pt x="429939" y="191871"/>
                </a:cubicBezTo>
                <a:cubicBezTo>
                  <a:pt x="429939" y="144875"/>
                  <a:pt x="393691" y="108056"/>
                  <a:pt x="347496" y="108056"/>
                </a:cubicBezTo>
                <a:lnTo>
                  <a:pt x="347496" y="108056"/>
                </a:lnTo>
                <a:cubicBezTo>
                  <a:pt x="341207" y="47110"/>
                  <a:pt x="291238" y="0"/>
                  <a:pt x="229949" y="0"/>
                </a:cubicBezTo>
                <a:cubicBezTo>
                  <a:pt x="187412" y="0"/>
                  <a:pt x="151165" y="22869"/>
                  <a:pt x="129896" y="57173"/>
                </a:cubicBezTo>
                <a:cubicBezTo>
                  <a:pt x="122464" y="55800"/>
                  <a:pt x="114917" y="55800"/>
                  <a:pt x="107485" y="55800"/>
                </a:cubicBezTo>
                <a:cubicBezTo>
                  <a:pt x="48711" y="55800"/>
                  <a:pt x="0" y="104054"/>
                  <a:pt x="0" y="165114"/>
                </a:cubicBezTo>
                <a:cubicBezTo>
                  <a:pt x="0" y="226174"/>
                  <a:pt x="48711" y="275686"/>
                  <a:pt x="107485" y="275686"/>
                </a:cubicBezTo>
                <a:cubicBezTo>
                  <a:pt x="108742" y="275686"/>
                  <a:pt x="108742" y="275686"/>
                  <a:pt x="110000" y="275686"/>
                </a:cubicBezTo>
                <a:lnTo>
                  <a:pt x="110000" y="275686"/>
                </a:lnTo>
                <a:lnTo>
                  <a:pt x="149106" y="275686"/>
                </a:lnTo>
              </a:path>
            </a:pathLst>
          </a:custGeom>
          <a:noFill/>
          <a:ln w="6741" cap="flat">
            <a:solidFill>
              <a:schemeClr val="bg1"/>
            </a:solidFill>
            <a:prstDash val="solid"/>
            <a:miter/>
          </a:ln>
        </p:spPr>
        <p:txBody>
          <a:bodyPr rtlCol="0" anchor="ctr"/>
          <a:lstStyle/>
          <a:p>
            <a:endParaRPr lang="en-ZA"/>
          </a:p>
        </p:txBody>
      </p:sp>
      <p:grpSp>
        <p:nvGrpSpPr>
          <p:cNvPr id="45" name="Group 44">
            <a:extLst>
              <a:ext uri="{FF2B5EF4-FFF2-40B4-BE49-F238E27FC236}">
                <a16:creationId xmlns:a16="http://schemas.microsoft.com/office/drawing/2014/main" id="{A4040169-141A-4C78-AC14-B28BAC513AA3}"/>
              </a:ext>
            </a:extLst>
          </p:cNvPr>
          <p:cNvGrpSpPr/>
          <p:nvPr/>
        </p:nvGrpSpPr>
        <p:grpSpPr>
          <a:xfrm>
            <a:off x="1718162" y="3388365"/>
            <a:ext cx="794748" cy="794748"/>
            <a:chOff x="593570" y="2314898"/>
            <a:chExt cx="794748" cy="794748"/>
          </a:xfrm>
        </p:grpSpPr>
        <p:sp>
          <p:nvSpPr>
            <p:cNvPr id="46" name="Oval 45">
              <a:extLst>
                <a:ext uri="{FF2B5EF4-FFF2-40B4-BE49-F238E27FC236}">
                  <a16:creationId xmlns:a16="http://schemas.microsoft.com/office/drawing/2014/main" id="{AD6CC463-909C-4F0E-8AAF-5682EB535848}"/>
                </a:ext>
              </a:extLst>
            </p:cNvPr>
            <p:cNvSpPr/>
            <p:nvPr/>
          </p:nvSpPr>
          <p:spPr bwMode="auto">
            <a:xfrm>
              <a:off x="593570" y="2314898"/>
              <a:ext cx="794748" cy="794748"/>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7" name="people_23" title="Icon of a person with a chat bubble above them">
              <a:extLst>
                <a:ext uri="{FF2B5EF4-FFF2-40B4-BE49-F238E27FC236}">
                  <a16:creationId xmlns:a16="http://schemas.microsoft.com/office/drawing/2014/main" id="{DD5D75FE-3DB6-498A-849C-B84EAF95FF64}"/>
                </a:ext>
              </a:extLst>
            </p:cNvPr>
            <p:cNvSpPr>
              <a:spLocks noChangeAspect="1" noEditPoints="1"/>
            </p:cNvSpPr>
            <p:nvPr/>
          </p:nvSpPr>
          <p:spPr bwMode="auto">
            <a:xfrm>
              <a:off x="806108" y="2529392"/>
              <a:ext cx="369672" cy="365760"/>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2700" cap="flat" cmpd="sng">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grpSp>
        <p:nvGrpSpPr>
          <p:cNvPr id="48" name="Group 47">
            <a:extLst>
              <a:ext uri="{FF2B5EF4-FFF2-40B4-BE49-F238E27FC236}">
                <a16:creationId xmlns:a16="http://schemas.microsoft.com/office/drawing/2014/main" id="{900D89BA-4CF2-42F6-A83F-A278C1A232F1}"/>
              </a:ext>
            </a:extLst>
          </p:cNvPr>
          <p:cNvGrpSpPr/>
          <p:nvPr/>
        </p:nvGrpSpPr>
        <p:grpSpPr>
          <a:xfrm>
            <a:off x="1797156" y="5028350"/>
            <a:ext cx="794748" cy="794748"/>
            <a:chOff x="600819" y="4664450"/>
            <a:chExt cx="794748" cy="794748"/>
          </a:xfrm>
        </p:grpSpPr>
        <p:grpSp>
          <p:nvGrpSpPr>
            <p:cNvPr id="49" name="Group 48">
              <a:extLst>
                <a:ext uri="{FF2B5EF4-FFF2-40B4-BE49-F238E27FC236}">
                  <a16:creationId xmlns:a16="http://schemas.microsoft.com/office/drawing/2014/main" id="{F8EAE222-3EFD-4C32-A915-720468B1EBA0}"/>
                </a:ext>
              </a:extLst>
            </p:cNvPr>
            <p:cNvGrpSpPr/>
            <p:nvPr/>
          </p:nvGrpSpPr>
          <p:grpSpPr>
            <a:xfrm>
              <a:off x="827521" y="4832361"/>
              <a:ext cx="341344" cy="458927"/>
              <a:chOff x="5903992" y="3072020"/>
              <a:chExt cx="438530" cy="589594"/>
            </a:xfrm>
          </p:grpSpPr>
          <p:sp>
            <p:nvSpPr>
              <p:cNvPr id="52" name="Freeform: Shape 51">
                <a:extLst>
                  <a:ext uri="{FF2B5EF4-FFF2-40B4-BE49-F238E27FC236}">
                    <a16:creationId xmlns:a16="http://schemas.microsoft.com/office/drawing/2014/main" id="{F16BCB6B-1136-45B2-9DE3-3BE159D6D370}"/>
                  </a:ext>
                </a:extLst>
              </p:cNvPr>
              <p:cNvSpPr/>
              <p:nvPr/>
            </p:nvSpPr>
            <p:spPr>
              <a:xfrm>
                <a:off x="5903992" y="3464082"/>
                <a:ext cx="391498" cy="197532"/>
              </a:xfrm>
              <a:custGeom>
                <a:avLst/>
                <a:gdLst>
                  <a:gd name="connsiteX0" fmla="*/ 130564 w 391498"/>
                  <a:gd name="connsiteY0" fmla="*/ 117721 h 197532"/>
                  <a:gd name="connsiteX1" fmla="*/ 218204 w 391498"/>
                  <a:gd name="connsiteY1" fmla="*/ 119247 h 197532"/>
                  <a:gd name="connsiteX2" fmla="*/ 250247 w 391498"/>
                  <a:gd name="connsiteY2" fmla="*/ 88331 h 197532"/>
                  <a:gd name="connsiteX3" fmla="*/ 250247 w 391498"/>
                  <a:gd name="connsiteY3" fmla="*/ 88331 h 197532"/>
                  <a:gd name="connsiteX4" fmla="*/ 218734 w 391498"/>
                  <a:gd name="connsiteY4" fmla="*/ 56287 h 197532"/>
                  <a:gd name="connsiteX5" fmla="*/ 79214 w 391498"/>
                  <a:gd name="connsiteY5" fmla="*/ 56420 h 197532"/>
                  <a:gd name="connsiteX6" fmla="*/ 0 w 391498"/>
                  <a:gd name="connsiteY6" fmla="*/ 134506 h 197532"/>
                  <a:gd name="connsiteX7" fmla="*/ 60837 w 391498"/>
                  <a:gd name="connsiteY7" fmla="*/ 197532 h 197532"/>
                  <a:gd name="connsiteX8" fmla="*/ 76958 w 391498"/>
                  <a:gd name="connsiteY8" fmla="*/ 183534 h 197532"/>
                  <a:gd name="connsiteX9" fmla="*/ 248456 w 391498"/>
                  <a:gd name="connsiteY9" fmla="*/ 186519 h 197532"/>
                  <a:gd name="connsiteX10" fmla="*/ 382337 w 391498"/>
                  <a:gd name="connsiteY10" fmla="*/ 53169 h 197532"/>
                  <a:gd name="connsiteX11" fmla="*/ 383133 w 391498"/>
                  <a:gd name="connsiteY11" fmla="*/ 9913 h 197532"/>
                  <a:gd name="connsiteX12" fmla="*/ 383133 w 391498"/>
                  <a:gd name="connsiteY12" fmla="*/ 9913 h 197532"/>
                  <a:gd name="connsiteX13" fmla="*/ 338750 w 391498"/>
                  <a:gd name="connsiteY13" fmla="*/ 8719 h 197532"/>
                  <a:gd name="connsiteX14" fmla="*/ 256550 w 391498"/>
                  <a:gd name="connsiteY14" fmla="*/ 88132 h 197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498" h="197532">
                    <a:moveTo>
                      <a:pt x="130564" y="117721"/>
                    </a:moveTo>
                    <a:lnTo>
                      <a:pt x="218204" y="119247"/>
                    </a:lnTo>
                    <a:cubicBezTo>
                      <a:pt x="235586" y="119579"/>
                      <a:pt x="249916" y="105713"/>
                      <a:pt x="250247" y="88331"/>
                    </a:cubicBezTo>
                    <a:lnTo>
                      <a:pt x="250247" y="88331"/>
                    </a:lnTo>
                    <a:cubicBezTo>
                      <a:pt x="250579" y="70750"/>
                      <a:pt x="236382" y="56287"/>
                      <a:pt x="218734" y="56287"/>
                    </a:cubicBezTo>
                    <a:lnTo>
                      <a:pt x="79214" y="56420"/>
                    </a:lnTo>
                    <a:lnTo>
                      <a:pt x="0" y="134506"/>
                    </a:lnTo>
                    <a:moveTo>
                      <a:pt x="60837" y="197532"/>
                    </a:moveTo>
                    <a:lnTo>
                      <a:pt x="76958" y="183534"/>
                    </a:lnTo>
                    <a:lnTo>
                      <a:pt x="248456" y="186519"/>
                    </a:lnTo>
                    <a:lnTo>
                      <a:pt x="382337" y="53169"/>
                    </a:lnTo>
                    <a:cubicBezTo>
                      <a:pt x="394213" y="41360"/>
                      <a:pt x="394611" y="22187"/>
                      <a:pt x="383133" y="9913"/>
                    </a:cubicBezTo>
                    <a:lnTo>
                      <a:pt x="383133" y="9913"/>
                    </a:lnTo>
                    <a:cubicBezTo>
                      <a:pt x="371258" y="-2825"/>
                      <a:pt x="351288" y="-3356"/>
                      <a:pt x="338750" y="8719"/>
                    </a:cubicBezTo>
                    <a:lnTo>
                      <a:pt x="256550" y="88132"/>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3" name="Graphic 12">
                <a:extLst>
                  <a:ext uri="{FF2B5EF4-FFF2-40B4-BE49-F238E27FC236}">
                    <a16:creationId xmlns:a16="http://schemas.microsoft.com/office/drawing/2014/main" id="{64EB645E-596A-41ED-B6BA-9708A4C22A42}"/>
                  </a:ext>
                </a:extLst>
              </p:cNvPr>
              <p:cNvGrpSpPr/>
              <p:nvPr/>
            </p:nvGrpSpPr>
            <p:grpSpPr>
              <a:xfrm>
                <a:off x="5916597" y="3072020"/>
                <a:ext cx="425925" cy="392686"/>
                <a:chOff x="5916597" y="3072020"/>
                <a:chExt cx="425925" cy="392686"/>
              </a:xfrm>
              <a:noFill/>
            </p:grpSpPr>
            <p:sp>
              <p:nvSpPr>
                <p:cNvPr id="55" name="Freeform: Shape 54">
                  <a:extLst>
                    <a:ext uri="{FF2B5EF4-FFF2-40B4-BE49-F238E27FC236}">
                      <a16:creationId xmlns:a16="http://schemas.microsoft.com/office/drawing/2014/main" id="{9CBF9578-0BF3-40D1-AEB4-B72BE33F1814}"/>
                    </a:ext>
                  </a:extLst>
                </p:cNvPr>
                <p:cNvSpPr/>
                <p:nvPr/>
              </p:nvSpPr>
              <p:spPr>
                <a:xfrm>
                  <a:off x="6081129" y="3403472"/>
                  <a:ext cx="73309" cy="61234"/>
                </a:xfrm>
                <a:custGeom>
                  <a:avLst/>
                  <a:gdLst>
                    <a:gd name="connsiteX0" fmla="*/ 0 w 73309"/>
                    <a:gd name="connsiteY0" fmla="*/ 0 h 61234"/>
                    <a:gd name="connsiteX1" fmla="*/ 0 w 73309"/>
                    <a:gd name="connsiteY1" fmla="*/ 55198 h 61234"/>
                    <a:gd name="connsiteX2" fmla="*/ 6037 w 73309"/>
                    <a:gd name="connsiteY2" fmla="*/ 61235 h 61234"/>
                    <a:gd name="connsiteX3" fmla="*/ 73309 w 73309"/>
                    <a:gd name="connsiteY3" fmla="*/ 61235 h 61234"/>
                  </a:gdLst>
                  <a:ahLst/>
                  <a:cxnLst>
                    <a:cxn ang="0">
                      <a:pos x="connsiteX0" y="connsiteY0"/>
                    </a:cxn>
                    <a:cxn ang="0">
                      <a:pos x="connsiteX1" y="connsiteY1"/>
                    </a:cxn>
                    <a:cxn ang="0">
                      <a:pos x="connsiteX2" y="connsiteY2"/>
                    </a:cxn>
                    <a:cxn ang="0">
                      <a:pos x="connsiteX3" y="connsiteY3"/>
                    </a:cxn>
                  </a:cxnLst>
                  <a:rect l="l" t="t" r="r" b="b"/>
                  <a:pathLst>
                    <a:path w="73309" h="61234">
                      <a:moveTo>
                        <a:pt x="0" y="0"/>
                      </a:moveTo>
                      <a:lnTo>
                        <a:pt x="0" y="55198"/>
                      </a:lnTo>
                      <a:cubicBezTo>
                        <a:pt x="0" y="58515"/>
                        <a:pt x="2720" y="61235"/>
                        <a:pt x="6037" y="61235"/>
                      </a:cubicBezTo>
                      <a:lnTo>
                        <a:pt x="73309" y="61235"/>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B601466B-B85C-4F17-A8FD-3CA6BF6E1444}"/>
                    </a:ext>
                  </a:extLst>
                </p:cNvPr>
                <p:cNvSpPr/>
                <p:nvPr/>
              </p:nvSpPr>
              <p:spPr>
                <a:xfrm>
                  <a:off x="6021220" y="3162247"/>
                  <a:ext cx="199295" cy="229216"/>
                </a:xfrm>
                <a:custGeom>
                  <a:avLst/>
                  <a:gdLst>
                    <a:gd name="connsiteX0" fmla="*/ 199296 w 199295"/>
                    <a:gd name="connsiteY0" fmla="*/ 99648 h 229216"/>
                    <a:gd name="connsiteX1" fmla="*/ 165726 w 199295"/>
                    <a:gd name="connsiteY1" fmla="*/ 174218 h 229216"/>
                    <a:gd name="connsiteX2" fmla="*/ 139653 w 199295"/>
                    <a:gd name="connsiteY2" fmla="*/ 229217 h 229216"/>
                    <a:gd name="connsiteX3" fmla="*/ 59643 w 199295"/>
                    <a:gd name="connsiteY3" fmla="*/ 229217 h 229216"/>
                    <a:gd name="connsiteX4" fmla="*/ 33570 w 199295"/>
                    <a:gd name="connsiteY4" fmla="*/ 174218 h 229216"/>
                    <a:gd name="connsiteX5" fmla="*/ 0 w 199295"/>
                    <a:gd name="connsiteY5" fmla="*/ 99648 h 229216"/>
                    <a:gd name="connsiteX6" fmla="*/ 99648 w 199295"/>
                    <a:gd name="connsiteY6" fmla="*/ 0 h 229216"/>
                    <a:gd name="connsiteX7" fmla="*/ 199296 w 199295"/>
                    <a:gd name="connsiteY7" fmla="*/ 99648 h 22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295" h="229216">
                      <a:moveTo>
                        <a:pt x="199296" y="99648"/>
                      </a:moveTo>
                      <a:cubicBezTo>
                        <a:pt x="199296" y="128176"/>
                        <a:pt x="187088" y="155310"/>
                        <a:pt x="165726" y="174218"/>
                      </a:cubicBezTo>
                      <a:cubicBezTo>
                        <a:pt x="151396" y="186956"/>
                        <a:pt x="141312" y="208385"/>
                        <a:pt x="139653" y="229217"/>
                      </a:cubicBezTo>
                      <a:lnTo>
                        <a:pt x="59643" y="229217"/>
                      </a:lnTo>
                      <a:cubicBezTo>
                        <a:pt x="57984" y="208385"/>
                        <a:pt x="47966" y="186956"/>
                        <a:pt x="33570" y="174218"/>
                      </a:cubicBezTo>
                      <a:cubicBezTo>
                        <a:pt x="12274" y="155310"/>
                        <a:pt x="0" y="128176"/>
                        <a:pt x="0" y="99648"/>
                      </a:cubicBezTo>
                      <a:cubicBezTo>
                        <a:pt x="0" y="44649"/>
                        <a:pt x="44715" y="0"/>
                        <a:pt x="99648" y="0"/>
                      </a:cubicBezTo>
                      <a:cubicBezTo>
                        <a:pt x="154647" y="0"/>
                        <a:pt x="199296" y="44649"/>
                        <a:pt x="199296" y="99648"/>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C29C2003-4588-4409-B2A0-CFFC3B929259}"/>
                    </a:ext>
                  </a:extLst>
                </p:cNvPr>
                <p:cNvSpPr/>
                <p:nvPr/>
              </p:nvSpPr>
              <p:spPr>
                <a:xfrm>
                  <a:off x="6120404" y="3072020"/>
                  <a:ext cx="6634" cy="45445"/>
                </a:xfrm>
                <a:custGeom>
                  <a:avLst/>
                  <a:gdLst>
                    <a:gd name="connsiteX0" fmla="*/ 0 w 6634"/>
                    <a:gd name="connsiteY0" fmla="*/ 45445 h 45445"/>
                    <a:gd name="connsiteX1" fmla="*/ 0 w 6634"/>
                    <a:gd name="connsiteY1" fmla="*/ 0 h 45445"/>
                  </a:gdLst>
                  <a:ahLst/>
                  <a:cxnLst>
                    <a:cxn ang="0">
                      <a:pos x="connsiteX0" y="connsiteY0"/>
                    </a:cxn>
                    <a:cxn ang="0">
                      <a:pos x="connsiteX1" y="connsiteY1"/>
                    </a:cxn>
                  </a:cxnLst>
                  <a:rect l="l" t="t" r="r" b="b"/>
                  <a:pathLst>
                    <a:path w="6634" h="45445">
                      <a:moveTo>
                        <a:pt x="0" y="45445"/>
                      </a:move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E73967EE-46E2-4396-B5C6-24760149E766}"/>
                    </a:ext>
                  </a:extLst>
                </p:cNvPr>
                <p:cNvSpPr/>
                <p:nvPr/>
              </p:nvSpPr>
              <p:spPr>
                <a:xfrm>
                  <a:off x="5916597" y="3308203"/>
                  <a:ext cx="46042" cy="6634"/>
                </a:xfrm>
                <a:custGeom>
                  <a:avLst/>
                  <a:gdLst>
                    <a:gd name="connsiteX0" fmla="*/ 0 w 46042"/>
                    <a:gd name="connsiteY0" fmla="*/ 0 h 6634"/>
                    <a:gd name="connsiteX1" fmla="*/ 46042 w 46042"/>
                    <a:gd name="connsiteY1" fmla="*/ 0 h 6634"/>
                  </a:gdLst>
                  <a:ahLst/>
                  <a:cxnLst>
                    <a:cxn ang="0">
                      <a:pos x="connsiteX0" y="connsiteY0"/>
                    </a:cxn>
                    <a:cxn ang="0">
                      <a:pos x="connsiteX1" y="connsiteY1"/>
                    </a:cxn>
                  </a:cxnLst>
                  <a:rect l="l" t="t" r="r" b="b"/>
                  <a:pathLst>
                    <a:path w="46042" h="6634">
                      <a:moveTo>
                        <a:pt x="0" y="0"/>
                      </a:moveTo>
                      <a:lnTo>
                        <a:pt x="46042"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57E6472-A3E1-4B16-B89C-44961275AA44}"/>
                    </a:ext>
                  </a:extLst>
                </p:cNvPr>
                <p:cNvSpPr/>
                <p:nvPr/>
              </p:nvSpPr>
              <p:spPr>
                <a:xfrm>
                  <a:off x="6296148" y="3308203"/>
                  <a:ext cx="46374" cy="6634"/>
                </a:xfrm>
                <a:custGeom>
                  <a:avLst/>
                  <a:gdLst>
                    <a:gd name="connsiteX0" fmla="*/ 0 w 46374"/>
                    <a:gd name="connsiteY0" fmla="*/ 0 h 6634"/>
                    <a:gd name="connsiteX1" fmla="*/ 46374 w 46374"/>
                    <a:gd name="connsiteY1" fmla="*/ 0 h 6634"/>
                  </a:gdLst>
                  <a:ahLst/>
                  <a:cxnLst>
                    <a:cxn ang="0">
                      <a:pos x="connsiteX0" y="connsiteY0"/>
                    </a:cxn>
                    <a:cxn ang="0">
                      <a:pos x="connsiteX1" y="connsiteY1"/>
                    </a:cxn>
                  </a:cxnLst>
                  <a:rect l="l" t="t" r="r" b="b"/>
                  <a:pathLst>
                    <a:path w="46374" h="6634">
                      <a:moveTo>
                        <a:pt x="0" y="0"/>
                      </a:moveTo>
                      <a:lnTo>
                        <a:pt x="46374"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6B06757F-851C-4903-BBE7-378EB73AC55B}"/>
                    </a:ext>
                  </a:extLst>
                </p:cNvPr>
                <p:cNvSpPr/>
                <p:nvPr/>
              </p:nvSpPr>
              <p:spPr>
                <a:xfrm>
                  <a:off x="6264037" y="3150969"/>
                  <a:ext cx="32574" cy="32508"/>
                </a:xfrm>
                <a:custGeom>
                  <a:avLst/>
                  <a:gdLst>
                    <a:gd name="connsiteX0" fmla="*/ 0 w 32574"/>
                    <a:gd name="connsiteY0" fmla="*/ 32508 h 32508"/>
                    <a:gd name="connsiteX1" fmla="*/ 32575 w 32574"/>
                    <a:gd name="connsiteY1" fmla="*/ 0 h 32508"/>
                  </a:gdLst>
                  <a:ahLst/>
                  <a:cxnLst>
                    <a:cxn ang="0">
                      <a:pos x="connsiteX0" y="connsiteY0"/>
                    </a:cxn>
                    <a:cxn ang="0">
                      <a:pos x="connsiteX1" y="connsiteY1"/>
                    </a:cxn>
                  </a:cxnLst>
                  <a:rect l="l" t="t" r="r" b="b"/>
                  <a:pathLst>
                    <a:path w="32574" h="32508">
                      <a:moveTo>
                        <a:pt x="0" y="32508"/>
                      </a:moveTo>
                      <a:lnTo>
                        <a:pt x="32575"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033FC04D-400F-4442-8A0B-B2A0387E3E4C}"/>
                    </a:ext>
                  </a:extLst>
                </p:cNvPr>
                <p:cNvSpPr/>
                <p:nvPr/>
              </p:nvSpPr>
              <p:spPr>
                <a:xfrm>
                  <a:off x="5961578" y="3150969"/>
                  <a:ext cx="32972" cy="32508"/>
                </a:xfrm>
                <a:custGeom>
                  <a:avLst/>
                  <a:gdLst>
                    <a:gd name="connsiteX0" fmla="*/ 0 w 32972"/>
                    <a:gd name="connsiteY0" fmla="*/ 0 h 32508"/>
                    <a:gd name="connsiteX1" fmla="*/ 0 w 32972"/>
                    <a:gd name="connsiteY1" fmla="*/ 0 h 32508"/>
                    <a:gd name="connsiteX2" fmla="*/ 32973 w 32972"/>
                    <a:gd name="connsiteY2" fmla="*/ 32508 h 32508"/>
                  </a:gdLst>
                  <a:ahLst/>
                  <a:cxnLst>
                    <a:cxn ang="0">
                      <a:pos x="connsiteX0" y="connsiteY0"/>
                    </a:cxn>
                    <a:cxn ang="0">
                      <a:pos x="connsiteX1" y="connsiteY1"/>
                    </a:cxn>
                    <a:cxn ang="0">
                      <a:pos x="connsiteX2" y="connsiteY2"/>
                    </a:cxn>
                  </a:cxnLst>
                  <a:rect l="l" t="t" r="r" b="b"/>
                  <a:pathLst>
                    <a:path w="32972" h="32508">
                      <a:moveTo>
                        <a:pt x="0" y="0"/>
                      </a:moveTo>
                      <a:lnTo>
                        <a:pt x="0" y="0"/>
                      </a:lnTo>
                      <a:lnTo>
                        <a:pt x="32973" y="3250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50" name="Oval 49">
              <a:extLst>
                <a:ext uri="{FF2B5EF4-FFF2-40B4-BE49-F238E27FC236}">
                  <a16:creationId xmlns:a16="http://schemas.microsoft.com/office/drawing/2014/main" id="{0E9F847E-03FB-428A-83E0-57F68488DA08}"/>
                </a:ext>
              </a:extLst>
            </p:cNvPr>
            <p:cNvSpPr/>
            <p:nvPr/>
          </p:nvSpPr>
          <p:spPr bwMode="auto">
            <a:xfrm>
              <a:off x="600819" y="4664450"/>
              <a:ext cx="794748" cy="794748"/>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296696715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761BDA47-80FF-4C8C-A64D-2C0E327B0C77}"/>
              </a:ext>
            </a:extLst>
          </p:cNvPr>
          <p:cNvPicPr>
            <a:picLocks noChangeAspect="1"/>
          </p:cNvPicPr>
          <p:nvPr/>
        </p:nvPicPr>
        <p:blipFill>
          <a:blip r:embed="rId3"/>
          <a:stretch>
            <a:fillRect/>
          </a:stretch>
        </p:blipFill>
        <p:spPr>
          <a:xfrm>
            <a:off x="0" y="0"/>
            <a:ext cx="12192000" cy="6858000"/>
          </a:xfrm>
          <a:prstGeom prst="rect">
            <a:avLst/>
          </a:prstGeom>
        </p:spPr>
      </p:pic>
      <p:sp>
        <p:nvSpPr>
          <p:cNvPr id="76" name="Rectangle 75">
            <a:extLst>
              <a:ext uri="{FF2B5EF4-FFF2-40B4-BE49-F238E27FC236}">
                <a16:creationId xmlns:a16="http://schemas.microsoft.com/office/drawing/2014/main" id="{8F150BFB-7065-44BF-A20D-0FF6CD699EB7}"/>
              </a:ext>
            </a:extLst>
          </p:cNvPr>
          <p:cNvSpPr/>
          <p:nvPr/>
        </p:nvSpPr>
        <p:spPr bwMode="auto">
          <a:xfrm rot="16200000" flipH="1">
            <a:off x="2253240" y="-2253238"/>
            <a:ext cx="6858000" cy="11364478"/>
          </a:xfrm>
          <a:prstGeom prst="rect">
            <a:avLst/>
          </a:prstGeom>
          <a:gradFill>
            <a:gsLst>
              <a:gs pos="60000">
                <a:srgbClr val="000000">
                  <a:alpha val="58000"/>
                </a:srgbClr>
              </a:gs>
              <a:gs pos="0">
                <a:srgbClr val="000000">
                  <a:alpha val="74000"/>
                </a:srgbClr>
              </a:gs>
              <a:gs pos="100000">
                <a:srgbClr val="000000">
                  <a:alpha val="1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DF44AA3E-434A-4D22-A95A-BA2469C7E767}"/>
              </a:ext>
            </a:extLst>
          </p:cNvPr>
          <p:cNvSpPr/>
          <p:nvPr/>
        </p:nvSpPr>
        <p:spPr bwMode="auto">
          <a:xfrm rot="10800000">
            <a:off x="-2" y="4902591"/>
            <a:ext cx="12192002" cy="1955407"/>
          </a:xfrm>
          <a:prstGeom prst="rect">
            <a:avLst/>
          </a:prstGeom>
          <a:gradFill>
            <a:gsLst>
              <a:gs pos="42000">
                <a:srgbClr val="000000">
                  <a:alpha val="40000"/>
                </a:srgbClr>
              </a:gs>
              <a:gs pos="0">
                <a:srgbClr val="000000">
                  <a:alpha val="60000"/>
                </a:srgbClr>
              </a:gs>
              <a:gs pos="100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C0E1D657-83A2-4595-91D5-3698E97B5FC9}"/>
              </a:ext>
            </a:extLst>
          </p:cNvPr>
          <p:cNvSpPr>
            <a:spLocks noGrp="1"/>
          </p:cNvSpPr>
          <p:nvPr>
            <p:ph type="title"/>
          </p:nvPr>
        </p:nvSpPr>
        <p:spPr>
          <a:xfrm>
            <a:off x="588963" y="307482"/>
            <a:ext cx="9672637" cy="492443"/>
          </a:xfrm>
        </p:spPr>
        <p:txBody>
          <a:bodyPr/>
          <a:lstStyle/>
          <a:p>
            <a:r>
              <a:rPr lang="en-US" sz="3200" dirty="0">
                <a:solidFill>
                  <a:schemeClr val="bg1"/>
                </a:solidFill>
              </a:rPr>
              <a:t>My Experience supporting Partners</a:t>
            </a:r>
          </a:p>
        </p:txBody>
      </p:sp>
      <p:sp>
        <p:nvSpPr>
          <p:cNvPr id="73" name="Slide Number Placeholder 1">
            <a:extLst>
              <a:ext uri="{FF2B5EF4-FFF2-40B4-BE49-F238E27FC236}">
                <a16:creationId xmlns:a16="http://schemas.microsoft.com/office/drawing/2014/main" id="{5927F523-823C-4FD0-BEF7-FA140365CCB9}"/>
              </a:ext>
            </a:extLst>
          </p:cNvPr>
          <p:cNvSpPr txBox="1">
            <a:spLocks/>
          </p:cNvSpPr>
          <p:nvPr/>
        </p:nvSpPr>
        <p:spPr>
          <a:xfrm>
            <a:off x="11681492" y="6565391"/>
            <a:ext cx="459708" cy="246221"/>
          </a:xfrm>
          <a:prstGeom prst="rect">
            <a:avLst/>
          </a:prstGeom>
        </p:spPr>
        <p:txBody>
          <a:bodyPr wrap="square">
            <a:spAutoFit/>
          </a:bodyPr>
          <a:lstStyle>
            <a:defPPr>
              <a:defRPr lang="en-US"/>
            </a:defPPr>
            <a:lvl1pPr marL="0" algn="l" defTabSz="914367" rtl="0" eaLnBrk="1" latinLnBrk="0" hangingPunct="1">
              <a:defRPr lang="en-IN" sz="1000" kern="1200" smtClean="0">
                <a:solidFill>
                  <a:schemeClr val="bg1">
                    <a:lumMod val="50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fld id="{EAA0DCFB-5E65-472C-A423-BA3AA87976EA}" type="slidenum">
              <a:rPr kumimoji="0" lang="en-US" sz="10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Title 1">
            <a:extLst>
              <a:ext uri="{FF2B5EF4-FFF2-40B4-BE49-F238E27FC236}">
                <a16:creationId xmlns:a16="http://schemas.microsoft.com/office/drawing/2014/main" id="{C4545332-7D3A-46AD-A82A-FD2424B98E74}"/>
              </a:ext>
            </a:extLst>
          </p:cNvPr>
          <p:cNvSpPr txBox="1">
            <a:spLocks/>
          </p:cNvSpPr>
          <p:nvPr/>
        </p:nvSpPr>
        <p:spPr>
          <a:xfrm>
            <a:off x="584199" y="5842978"/>
            <a:ext cx="11025189"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rgbClr val="000000"/>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uLnTx/>
                <a:uFillTx/>
                <a:latin typeface="Segoe UI"/>
                <a:ea typeface="+mn-ea"/>
                <a:cs typeface="Segoe UI" pitchFamily="34" charset="0"/>
              </a:rPr>
              <a:t>Deeper insight, personalized service, better experiences</a:t>
            </a:r>
          </a:p>
        </p:txBody>
      </p:sp>
      <p:grpSp>
        <p:nvGrpSpPr>
          <p:cNvPr id="16" name="Group 15">
            <a:extLst>
              <a:ext uri="{FF2B5EF4-FFF2-40B4-BE49-F238E27FC236}">
                <a16:creationId xmlns:a16="http://schemas.microsoft.com/office/drawing/2014/main" id="{27DB9129-5405-4BD9-89A5-1414769C39A3}"/>
              </a:ext>
            </a:extLst>
          </p:cNvPr>
          <p:cNvGrpSpPr/>
          <p:nvPr/>
        </p:nvGrpSpPr>
        <p:grpSpPr>
          <a:xfrm>
            <a:off x="7393361" y="2314898"/>
            <a:ext cx="281568" cy="3144300"/>
            <a:chOff x="7250427" y="2484972"/>
            <a:chExt cx="281568" cy="3144300"/>
          </a:xfrm>
        </p:grpSpPr>
        <p:sp>
          <p:nvSpPr>
            <p:cNvPr id="79" name="Freeform: Shape 78">
              <a:extLst>
                <a:ext uri="{FF2B5EF4-FFF2-40B4-BE49-F238E27FC236}">
                  <a16:creationId xmlns:a16="http://schemas.microsoft.com/office/drawing/2014/main" id="{DAE41396-B495-4359-A1D9-2EE58DD81265}"/>
                </a:ext>
              </a:extLst>
            </p:cNvPr>
            <p:cNvSpPr/>
            <p:nvPr/>
          </p:nvSpPr>
          <p:spPr bwMode="auto">
            <a:xfrm rot="16200000">
              <a:off x="5756915" y="3978484"/>
              <a:ext cx="3144300" cy="157276"/>
            </a:xfrm>
            <a:custGeom>
              <a:avLst/>
              <a:gdLst>
                <a:gd name="connsiteX0" fmla="*/ 0 w 11029950"/>
                <a:gd name="connsiteY0" fmla="*/ 0 h 523875"/>
                <a:gd name="connsiteX1" fmla="*/ 0 w 11029950"/>
                <a:gd name="connsiteY1" fmla="*/ 523875 h 523875"/>
                <a:gd name="connsiteX2" fmla="*/ 11029950 w 11029950"/>
                <a:gd name="connsiteY2" fmla="*/ 523875 h 523875"/>
                <a:gd name="connsiteX3" fmla="*/ 11029950 w 11029950"/>
                <a:gd name="connsiteY3" fmla="*/ 38100 h 523875"/>
              </a:gdLst>
              <a:ahLst/>
              <a:cxnLst>
                <a:cxn ang="0">
                  <a:pos x="connsiteX0" y="connsiteY0"/>
                </a:cxn>
                <a:cxn ang="0">
                  <a:pos x="connsiteX1" y="connsiteY1"/>
                </a:cxn>
                <a:cxn ang="0">
                  <a:pos x="connsiteX2" y="connsiteY2"/>
                </a:cxn>
                <a:cxn ang="0">
                  <a:pos x="connsiteX3" y="connsiteY3"/>
                </a:cxn>
              </a:cxnLst>
              <a:rect l="l" t="t" r="r" b="b"/>
              <a:pathLst>
                <a:path w="11029950" h="523875">
                  <a:moveTo>
                    <a:pt x="0" y="0"/>
                  </a:moveTo>
                  <a:lnTo>
                    <a:pt x="0" y="523875"/>
                  </a:lnTo>
                  <a:lnTo>
                    <a:pt x="11029950" y="523875"/>
                  </a:lnTo>
                  <a:lnTo>
                    <a:pt x="11029950" y="38100"/>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p:txBody>
        </p:sp>
        <p:sp>
          <p:nvSpPr>
            <p:cNvPr id="80" name="Oval 79">
              <a:extLst>
                <a:ext uri="{FF2B5EF4-FFF2-40B4-BE49-F238E27FC236}">
                  <a16:creationId xmlns:a16="http://schemas.microsoft.com/office/drawing/2014/main" id="{EE751F81-BF44-494C-A54A-3A459FDFC9A0}"/>
                </a:ext>
              </a:extLst>
            </p:cNvPr>
            <p:cNvSpPr/>
            <p:nvPr/>
          </p:nvSpPr>
          <p:spPr>
            <a:xfrm rot="16200000">
              <a:off x="7281638" y="3932829"/>
              <a:ext cx="252126" cy="248588"/>
            </a:xfrm>
            <a:prstGeom prst="ellipse">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37160" rIns="91440" bIns="9144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light"/>
                  <a:ea typeface="+mn-ea"/>
                  <a:cs typeface="+mn-cs"/>
                  <a:sym typeface="Wingdings" panose="05000000000000000000" pitchFamily="2" charset="2"/>
                </a:rPr>
                <a:t></a:t>
              </a:r>
              <a:endParaRPr kumimoji="0" lang="en-US" sz="1200" b="0" i="0" u="none" strike="noStrike" kern="1200" cap="none" spc="0" normalizeH="0" baseline="0" noProof="0">
                <a:ln>
                  <a:noFill/>
                </a:ln>
                <a:solidFill>
                  <a:srgbClr val="0078D4"/>
                </a:solidFill>
                <a:effectLst/>
                <a:uLnTx/>
                <a:uFillTx/>
                <a:latin typeface="Segoe UI Semilight"/>
                <a:ea typeface="+mn-ea"/>
                <a:cs typeface="+mn-cs"/>
              </a:endParaRPr>
            </a:p>
          </p:txBody>
        </p:sp>
      </p:grpSp>
      <p:sp>
        <p:nvSpPr>
          <p:cNvPr id="92" name="Rectangle 91">
            <a:extLst>
              <a:ext uri="{FF2B5EF4-FFF2-40B4-BE49-F238E27FC236}">
                <a16:creationId xmlns:a16="http://schemas.microsoft.com/office/drawing/2014/main" id="{02FE99B5-FCBA-42AB-8E5D-EBBBA6DC33F5}"/>
              </a:ext>
            </a:extLst>
          </p:cNvPr>
          <p:cNvSpPr/>
          <p:nvPr/>
        </p:nvSpPr>
        <p:spPr>
          <a:xfrm>
            <a:off x="1626298" y="3779326"/>
            <a:ext cx="2124596" cy="215444"/>
          </a:xfrm>
          <a:prstGeom prst="rect">
            <a:avLst/>
          </a:prstGeom>
        </p:spPr>
        <p:txBody>
          <a:bodyPr wrap="square" lIns="0" tIns="0" rIns="0" bIns="0" anchor="ctr">
            <a:spAutoFit/>
          </a:bodyPr>
          <a:lstStyle/>
          <a:p>
            <a:pPr marL="0" marR="0" lvl="0" indent="0" algn="l" defTabSz="914400"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bold"/>
                <a:ea typeface="+mn-ea"/>
                <a:cs typeface="Segoe UI Semibold" panose="020B0702040204020203" pitchFamily="34" charset="0"/>
              </a:rPr>
              <a:t>Born in the Cloud</a:t>
            </a:r>
          </a:p>
        </p:txBody>
      </p:sp>
      <p:sp>
        <p:nvSpPr>
          <p:cNvPr id="94" name="Rectangle 93">
            <a:extLst>
              <a:ext uri="{FF2B5EF4-FFF2-40B4-BE49-F238E27FC236}">
                <a16:creationId xmlns:a16="http://schemas.microsoft.com/office/drawing/2014/main" id="{9654DA5A-097E-4F6F-9B20-4D771F0BD2F3}"/>
              </a:ext>
            </a:extLst>
          </p:cNvPr>
          <p:cNvSpPr/>
          <p:nvPr/>
        </p:nvSpPr>
        <p:spPr>
          <a:xfrm>
            <a:off x="1626298" y="1676146"/>
            <a:ext cx="995465" cy="276999"/>
          </a:xfrm>
          <a:prstGeom prst="rect">
            <a:avLst/>
          </a:prstGeom>
        </p:spPr>
        <p:txBody>
          <a:bodyPr wrap="non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a:ea typeface="+mn-ea"/>
                <a:cs typeface="+mn-cs"/>
              </a:rPr>
              <a:t>Scenarios</a:t>
            </a:r>
          </a:p>
        </p:txBody>
      </p:sp>
      <p:grpSp>
        <p:nvGrpSpPr>
          <p:cNvPr id="9" name="Group 8">
            <a:extLst>
              <a:ext uri="{FF2B5EF4-FFF2-40B4-BE49-F238E27FC236}">
                <a16:creationId xmlns:a16="http://schemas.microsoft.com/office/drawing/2014/main" id="{C88F2CA9-648B-470A-9CDD-6519F0048F9A}"/>
              </a:ext>
            </a:extLst>
          </p:cNvPr>
          <p:cNvGrpSpPr/>
          <p:nvPr/>
        </p:nvGrpSpPr>
        <p:grpSpPr>
          <a:xfrm>
            <a:off x="593570" y="2314898"/>
            <a:ext cx="794748" cy="794748"/>
            <a:chOff x="593570" y="2484972"/>
            <a:chExt cx="794748" cy="794748"/>
          </a:xfrm>
        </p:grpSpPr>
        <p:grpSp>
          <p:nvGrpSpPr>
            <p:cNvPr id="8" name="Group 7">
              <a:extLst>
                <a:ext uri="{FF2B5EF4-FFF2-40B4-BE49-F238E27FC236}">
                  <a16:creationId xmlns:a16="http://schemas.microsoft.com/office/drawing/2014/main" id="{9FD172CB-B659-49C3-B86E-D735AE1C6202}"/>
                </a:ext>
              </a:extLst>
            </p:cNvPr>
            <p:cNvGrpSpPr/>
            <p:nvPr/>
          </p:nvGrpSpPr>
          <p:grpSpPr>
            <a:xfrm>
              <a:off x="788781" y="2669733"/>
              <a:ext cx="404326" cy="425226"/>
              <a:chOff x="771020" y="2669732"/>
              <a:chExt cx="404326" cy="425226"/>
            </a:xfrm>
          </p:grpSpPr>
          <p:sp>
            <p:nvSpPr>
              <p:cNvPr id="35" name="Freeform: Shape 34">
                <a:extLst>
                  <a:ext uri="{FF2B5EF4-FFF2-40B4-BE49-F238E27FC236}">
                    <a16:creationId xmlns:a16="http://schemas.microsoft.com/office/drawing/2014/main" id="{CE261F78-E2F5-4B2C-9A2F-426B133B3F99}"/>
                  </a:ext>
                </a:extLst>
              </p:cNvPr>
              <p:cNvSpPr/>
              <p:nvPr/>
            </p:nvSpPr>
            <p:spPr>
              <a:xfrm>
                <a:off x="850233" y="2669732"/>
                <a:ext cx="258026" cy="296729"/>
              </a:xfrm>
              <a:custGeom>
                <a:avLst/>
                <a:gdLst>
                  <a:gd name="connsiteX0" fmla="*/ 42591 w 190500"/>
                  <a:gd name="connsiteY0" fmla="*/ 66403 h 219075"/>
                  <a:gd name="connsiteX1" fmla="*/ 98788 w 190500"/>
                  <a:gd name="connsiteY1" fmla="*/ 7348 h 219075"/>
                  <a:gd name="connsiteX2" fmla="*/ 155938 w 190500"/>
                  <a:gd name="connsiteY2" fmla="*/ 66403 h 219075"/>
                  <a:gd name="connsiteX3" fmla="*/ 98788 w 190500"/>
                  <a:gd name="connsiteY3" fmla="*/ 125458 h 219075"/>
                  <a:gd name="connsiteX4" fmla="*/ 42591 w 190500"/>
                  <a:gd name="connsiteY4" fmla="*/ 66403 h 219075"/>
                  <a:gd name="connsiteX5" fmla="*/ 42591 w 190500"/>
                  <a:gd name="connsiteY5" fmla="*/ 66403 h 219075"/>
                  <a:gd name="connsiteX6" fmla="*/ 190228 w 190500"/>
                  <a:gd name="connsiteY6" fmla="*/ 219756 h 219075"/>
                  <a:gd name="connsiteX7" fmla="*/ 98788 w 190500"/>
                  <a:gd name="connsiteY7" fmla="*/ 124506 h 219075"/>
                  <a:gd name="connsiteX8" fmla="*/ 7348 w 190500"/>
                  <a:gd name="connsiteY8" fmla="*/ 219756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0" h="219075">
                    <a:moveTo>
                      <a:pt x="42591" y="66403"/>
                    </a:moveTo>
                    <a:cubicBezTo>
                      <a:pt x="42591" y="34018"/>
                      <a:pt x="68308" y="7348"/>
                      <a:pt x="98788" y="7348"/>
                    </a:cubicBezTo>
                    <a:cubicBezTo>
                      <a:pt x="130221" y="7348"/>
                      <a:pt x="155938" y="34018"/>
                      <a:pt x="155938" y="66403"/>
                    </a:cubicBezTo>
                    <a:cubicBezTo>
                      <a:pt x="155938" y="98788"/>
                      <a:pt x="130221" y="125458"/>
                      <a:pt x="98788" y="125458"/>
                    </a:cubicBezTo>
                    <a:cubicBezTo>
                      <a:pt x="68308" y="125458"/>
                      <a:pt x="42591" y="98788"/>
                      <a:pt x="42591" y="66403"/>
                    </a:cubicBezTo>
                    <a:lnTo>
                      <a:pt x="42591" y="66403"/>
                    </a:lnTo>
                    <a:close/>
                    <a:moveTo>
                      <a:pt x="190228" y="219756"/>
                    </a:moveTo>
                    <a:cubicBezTo>
                      <a:pt x="190228" y="167368"/>
                      <a:pt x="149271" y="124506"/>
                      <a:pt x="98788" y="124506"/>
                    </a:cubicBezTo>
                    <a:cubicBezTo>
                      <a:pt x="48306" y="124506"/>
                      <a:pt x="7348" y="167368"/>
                      <a:pt x="7348" y="219756"/>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7502C8F9-5CA1-4033-A5A0-B92DCA5BD312}"/>
                  </a:ext>
                </a:extLst>
              </p:cNvPr>
              <p:cNvSpPr/>
              <p:nvPr/>
            </p:nvSpPr>
            <p:spPr>
              <a:xfrm>
                <a:off x="980537" y="2989020"/>
                <a:ext cx="129013" cy="90309"/>
              </a:xfrm>
              <a:custGeom>
                <a:avLst/>
                <a:gdLst>
                  <a:gd name="connsiteX0" fmla="*/ 7348 w 95250"/>
                  <a:gd name="connsiteY0" fmla="*/ 61178 h 66675"/>
                  <a:gd name="connsiteX1" fmla="*/ 27351 w 95250"/>
                  <a:gd name="connsiteY1" fmla="*/ 24031 h 66675"/>
                  <a:gd name="connsiteX2" fmla="*/ 77833 w 95250"/>
                  <a:gd name="connsiteY2" fmla="*/ 7838 h 66675"/>
                  <a:gd name="connsiteX3" fmla="*/ 93073 w 95250"/>
                  <a:gd name="connsiteY3" fmla="*/ 16411 h 66675"/>
                  <a:gd name="connsiteX4" fmla="*/ 93073 w 95250"/>
                  <a:gd name="connsiteY4" fmla="*/ 16411 h 66675"/>
                  <a:gd name="connsiteX5" fmla="*/ 84501 w 95250"/>
                  <a:gd name="connsiteY5" fmla="*/ 31651 h 66675"/>
                  <a:gd name="connsiteX6" fmla="*/ 52116 w 95250"/>
                  <a:gd name="connsiteY6" fmla="*/ 41176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66675">
                    <a:moveTo>
                      <a:pt x="7348" y="61178"/>
                    </a:moveTo>
                    <a:lnTo>
                      <a:pt x="27351" y="24031"/>
                    </a:lnTo>
                    <a:lnTo>
                      <a:pt x="77833" y="7838"/>
                    </a:lnTo>
                    <a:cubicBezTo>
                      <a:pt x="84501" y="5933"/>
                      <a:pt x="91168" y="9743"/>
                      <a:pt x="93073" y="16411"/>
                    </a:cubicBezTo>
                    <a:lnTo>
                      <a:pt x="93073" y="16411"/>
                    </a:lnTo>
                    <a:cubicBezTo>
                      <a:pt x="94978" y="23078"/>
                      <a:pt x="91168" y="29746"/>
                      <a:pt x="84501" y="31651"/>
                    </a:cubicBezTo>
                    <a:lnTo>
                      <a:pt x="52116" y="41176"/>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087C4E0-385C-4EE2-89FA-4B6DF1037EE0}"/>
                  </a:ext>
                </a:extLst>
              </p:cNvPr>
              <p:cNvSpPr/>
              <p:nvPr/>
            </p:nvSpPr>
            <p:spPr>
              <a:xfrm>
                <a:off x="1020530" y="2938880"/>
                <a:ext cx="154816" cy="154815"/>
              </a:xfrm>
              <a:custGeom>
                <a:avLst/>
                <a:gdLst>
                  <a:gd name="connsiteX0" fmla="*/ 66403 w 114300"/>
                  <a:gd name="connsiteY0" fmla="*/ 51523 h 114300"/>
                  <a:gd name="connsiteX1" fmla="*/ 87358 w 114300"/>
                  <a:gd name="connsiteY1" fmla="*/ 13423 h 114300"/>
                  <a:gd name="connsiteX2" fmla="*/ 103551 w 114300"/>
                  <a:gd name="connsiteY2" fmla="*/ 8661 h 114300"/>
                  <a:gd name="connsiteX3" fmla="*/ 103551 w 114300"/>
                  <a:gd name="connsiteY3" fmla="*/ 8661 h 114300"/>
                  <a:gd name="connsiteX4" fmla="*/ 108313 w 114300"/>
                  <a:gd name="connsiteY4" fmla="*/ 24853 h 114300"/>
                  <a:gd name="connsiteX5" fmla="*/ 74976 w 114300"/>
                  <a:gd name="connsiteY5" fmla="*/ 88671 h 114300"/>
                  <a:gd name="connsiteX6" fmla="*/ 12111 w 114300"/>
                  <a:gd name="connsiteY6" fmla="*/ 106768 h 114300"/>
                  <a:gd name="connsiteX7" fmla="*/ 7348 w 114300"/>
                  <a:gd name="connsiteY7" fmla="*/ 113436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114300">
                    <a:moveTo>
                      <a:pt x="66403" y="51523"/>
                    </a:moveTo>
                    <a:lnTo>
                      <a:pt x="87358" y="13423"/>
                    </a:lnTo>
                    <a:cubicBezTo>
                      <a:pt x="90216" y="7708"/>
                      <a:pt x="97836" y="5803"/>
                      <a:pt x="103551" y="8661"/>
                    </a:cubicBezTo>
                    <a:lnTo>
                      <a:pt x="103551" y="8661"/>
                    </a:lnTo>
                    <a:cubicBezTo>
                      <a:pt x="109266" y="11518"/>
                      <a:pt x="111171" y="19138"/>
                      <a:pt x="108313" y="24853"/>
                    </a:cubicBezTo>
                    <a:lnTo>
                      <a:pt x="74976" y="88671"/>
                    </a:lnTo>
                    <a:lnTo>
                      <a:pt x="12111" y="106768"/>
                    </a:lnTo>
                    <a:lnTo>
                      <a:pt x="7348" y="113436"/>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5A450F4-CB46-48AA-8CA6-18D13C016A5C}"/>
                  </a:ext>
                </a:extLst>
              </p:cNvPr>
              <p:cNvSpPr/>
              <p:nvPr/>
            </p:nvSpPr>
            <p:spPr>
              <a:xfrm>
                <a:off x="837137" y="2996851"/>
                <a:ext cx="129013" cy="77408"/>
              </a:xfrm>
              <a:custGeom>
                <a:avLst/>
                <a:gdLst>
                  <a:gd name="connsiteX0" fmla="*/ 97028 w 95250"/>
                  <a:gd name="connsiteY0" fmla="*/ 54444 h 57150"/>
                  <a:gd name="connsiteX1" fmla="*/ 74168 w 95250"/>
                  <a:gd name="connsiteY1" fmla="*/ 19201 h 57150"/>
                  <a:gd name="connsiteX2" fmla="*/ 21780 w 95250"/>
                  <a:gd name="connsiteY2" fmla="*/ 7771 h 57150"/>
                  <a:gd name="connsiteX3" fmla="*/ 7493 w 95250"/>
                  <a:gd name="connsiteY3" fmla="*/ 17296 h 57150"/>
                  <a:gd name="connsiteX4" fmla="*/ 7493 w 95250"/>
                  <a:gd name="connsiteY4" fmla="*/ 17296 h 57150"/>
                  <a:gd name="connsiteX5" fmla="*/ 17018 w 95250"/>
                  <a:gd name="connsiteY5" fmla="*/ 31584 h 57150"/>
                  <a:gd name="connsiteX6" fmla="*/ 49403 w 95250"/>
                  <a:gd name="connsiteY6" fmla="*/ 3825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57150">
                    <a:moveTo>
                      <a:pt x="97028" y="54444"/>
                    </a:moveTo>
                    <a:lnTo>
                      <a:pt x="74168" y="19201"/>
                    </a:lnTo>
                    <a:lnTo>
                      <a:pt x="21780" y="7771"/>
                    </a:lnTo>
                    <a:cubicBezTo>
                      <a:pt x="15113" y="5866"/>
                      <a:pt x="8445" y="10629"/>
                      <a:pt x="7493" y="17296"/>
                    </a:cubicBezTo>
                    <a:lnTo>
                      <a:pt x="7493" y="17296"/>
                    </a:lnTo>
                    <a:cubicBezTo>
                      <a:pt x="6540" y="23964"/>
                      <a:pt x="10350" y="30631"/>
                      <a:pt x="17018" y="31584"/>
                    </a:cubicBezTo>
                    <a:lnTo>
                      <a:pt x="49403" y="38251"/>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44AC93CC-DC66-4FDB-8ADF-2A39DF0D5905}"/>
                  </a:ext>
                </a:extLst>
              </p:cNvPr>
              <p:cNvSpPr/>
              <p:nvPr/>
            </p:nvSpPr>
            <p:spPr>
              <a:xfrm>
                <a:off x="771020" y="2953044"/>
                <a:ext cx="167717" cy="141914"/>
              </a:xfrm>
              <a:custGeom>
                <a:avLst/>
                <a:gdLst>
                  <a:gd name="connsiteX0" fmla="*/ 53449 w 123825"/>
                  <a:gd name="connsiteY0" fmla="*/ 48687 h 104775"/>
                  <a:gd name="connsiteX1" fmla="*/ 29637 w 123825"/>
                  <a:gd name="connsiteY1" fmla="*/ 12492 h 104775"/>
                  <a:gd name="connsiteX2" fmla="*/ 12492 w 123825"/>
                  <a:gd name="connsiteY2" fmla="*/ 9634 h 104775"/>
                  <a:gd name="connsiteX3" fmla="*/ 12492 w 123825"/>
                  <a:gd name="connsiteY3" fmla="*/ 9634 h 104775"/>
                  <a:gd name="connsiteX4" fmla="*/ 9634 w 123825"/>
                  <a:gd name="connsiteY4" fmla="*/ 25827 h 104775"/>
                  <a:gd name="connsiteX5" fmla="*/ 48687 w 123825"/>
                  <a:gd name="connsiteY5" fmla="*/ 86787 h 104775"/>
                  <a:gd name="connsiteX6" fmla="*/ 112504 w 123825"/>
                  <a:gd name="connsiteY6" fmla="*/ 100122 h 104775"/>
                  <a:gd name="connsiteX7" fmla="*/ 117267 w 123825"/>
                  <a:gd name="connsiteY7" fmla="*/ 10678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25" h="104775">
                    <a:moveTo>
                      <a:pt x="53449" y="48687"/>
                    </a:moveTo>
                    <a:lnTo>
                      <a:pt x="29637" y="12492"/>
                    </a:lnTo>
                    <a:cubicBezTo>
                      <a:pt x="25827" y="6777"/>
                      <a:pt x="18207" y="5824"/>
                      <a:pt x="12492" y="9634"/>
                    </a:cubicBezTo>
                    <a:lnTo>
                      <a:pt x="12492" y="9634"/>
                    </a:lnTo>
                    <a:cubicBezTo>
                      <a:pt x="6777" y="13444"/>
                      <a:pt x="5824" y="20112"/>
                      <a:pt x="9634" y="25827"/>
                    </a:cubicBezTo>
                    <a:lnTo>
                      <a:pt x="48687" y="86787"/>
                    </a:lnTo>
                    <a:lnTo>
                      <a:pt x="112504" y="100122"/>
                    </a:lnTo>
                    <a:lnTo>
                      <a:pt x="117267" y="106789"/>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95" name="Oval 94">
              <a:extLst>
                <a:ext uri="{FF2B5EF4-FFF2-40B4-BE49-F238E27FC236}">
                  <a16:creationId xmlns:a16="http://schemas.microsoft.com/office/drawing/2014/main" id="{0135AA8E-6CB2-4268-8673-14B979E90FEA}"/>
                </a:ext>
              </a:extLst>
            </p:cNvPr>
            <p:cNvSpPr/>
            <p:nvPr/>
          </p:nvSpPr>
          <p:spPr bwMode="auto">
            <a:xfrm>
              <a:off x="593570" y="2484972"/>
              <a:ext cx="794748" cy="794748"/>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91" name="Rectangle 90">
            <a:extLst>
              <a:ext uri="{FF2B5EF4-FFF2-40B4-BE49-F238E27FC236}">
                <a16:creationId xmlns:a16="http://schemas.microsoft.com/office/drawing/2014/main" id="{EA89C996-B466-48B8-A097-D1074A3D8961}"/>
              </a:ext>
            </a:extLst>
          </p:cNvPr>
          <p:cNvSpPr/>
          <p:nvPr/>
        </p:nvSpPr>
        <p:spPr>
          <a:xfrm>
            <a:off x="1626298" y="2389107"/>
            <a:ext cx="1780934" cy="646331"/>
          </a:xfrm>
          <a:prstGeom prst="rect">
            <a:avLst/>
          </a:prstGeom>
        </p:spPr>
        <p:txBody>
          <a:bodyPr wrap="square" lIns="0" tIns="0" rIns="0" bIns="0" anchor="ctr">
            <a:spAutoFit/>
          </a:bodyPr>
          <a:lstStyle/>
          <a:p>
            <a:pPr marL="0" marR="0" lvl="0" indent="0" algn="l" defTabSz="914400"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bold"/>
                <a:ea typeface="+mn-ea"/>
                <a:cs typeface="Segoe UI Semibold" panose="020B0702040204020203" pitchFamily="34" charset="0"/>
              </a:rPr>
              <a:t>Getting into Cloud from a traditional background</a:t>
            </a:r>
          </a:p>
        </p:txBody>
      </p:sp>
      <p:grpSp>
        <p:nvGrpSpPr>
          <p:cNvPr id="3" name="Group 2">
            <a:extLst>
              <a:ext uri="{FF2B5EF4-FFF2-40B4-BE49-F238E27FC236}">
                <a16:creationId xmlns:a16="http://schemas.microsoft.com/office/drawing/2014/main" id="{53963EA7-15C3-457E-ADCD-3E39A6975A9C}"/>
              </a:ext>
            </a:extLst>
          </p:cNvPr>
          <p:cNvGrpSpPr/>
          <p:nvPr/>
        </p:nvGrpSpPr>
        <p:grpSpPr>
          <a:xfrm>
            <a:off x="600819" y="3489674"/>
            <a:ext cx="794748" cy="794748"/>
            <a:chOff x="600819" y="3489674"/>
            <a:chExt cx="794748" cy="794748"/>
          </a:xfrm>
        </p:grpSpPr>
        <p:grpSp>
          <p:nvGrpSpPr>
            <p:cNvPr id="47" name="Group 46">
              <a:extLst>
                <a:ext uri="{FF2B5EF4-FFF2-40B4-BE49-F238E27FC236}">
                  <a16:creationId xmlns:a16="http://schemas.microsoft.com/office/drawing/2014/main" id="{1315F0FA-9886-4D04-A7B0-F3B24F135A68}"/>
                </a:ext>
              </a:extLst>
            </p:cNvPr>
            <p:cNvGrpSpPr/>
            <p:nvPr/>
          </p:nvGrpSpPr>
          <p:grpSpPr>
            <a:xfrm>
              <a:off x="814741" y="3691850"/>
              <a:ext cx="366905" cy="390397"/>
              <a:chOff x="-1142800" y="6560166"/>
              <a:chExt cx="366905" cy="390397"/>
            </a:xfrm>
          </p:grpSpPr>
          <p:sp>
            <p:nvSpPr>
              <p:cNvPr id="48" name="Freeform: Shape 47">
                <a:extLst>
                  <a:ext uri="{FF2B5EF4-FFF2-40B4-BE49-F238E27FC236}">
                    <a16:creationId xmlns:a16="http://schemas.microsoft.com/office/drawing/2014/main" id="{17CE5DB0-2741-4DF6-95F9-50471D790370}"/>
                  </a:ext>
                </a:extLst>
              </p:cNvPr>
              <p:cNvSpPr/>
              <p:nvPr/>
            </p:nvSpPr>
            <p:spPr>
              <a:xfrm>
                <a:off x="-1142800" y="6822545"/>
                <a:ext cx="46553" cy="128018"/>
              </a:xfrm>
              <a:custGeom>
                <a:avLst/>
                <a:gdLst>
                  <a:gd name="connsiteX0" fmla="*/ 36875 w 38100"/>
                  <a:gd name="connsiteY0" fmla="*/ 100693 h 104775"/>
                  <a:gd name="connsiteX1" fmla="*/ 7348 w 38100"/>
                  <a:gd name="connsiteY1" fmla="*/ 100693 h 104775"/>
                  <a:gd name="connsiteX2" fmla="*/ 7348 w 38100"/>
                  <a:gd name="connsiteY2" fmla="*/ 7348 h 104775"/>
                  <a:gd name="connsiteX3" fmla="*/ 36875 w 38100"/>
                  <a:gd name="connsiteY3" fmla="*/ 7348 h 104775"/>
                </a:gdLst>
                <a:ahLst/>
                <a:cxnLst>
                  <a:cxn ang="0">
                    <a:pos x="connsiteX0" y="connsiteY0"/>
                  </a:cxn>
                  <a:cxn ang="0">
                    <a:pos x="connsiteX1" y="connsiteY1"/>
                  </a:cxn>
                  <a:cxn ang="0">
                    <a:pos x="connsiteX2" y="connsiteY2"/>
                  </a:cxn>
                  <a:cxn ang="0">
                    <a:pos x="connsiteX3" y="connsiteY3"/>
                  </a:cxn>
                </a:cxnLst>
                <a:rect l="l" t="t" r="r" b="b"/>
                <a:pathLst>
                  <a:path w="38100" h="104775">
                    <a:moveTo>
                      <a:pt x="36875" y="100693"/>
                    </a:moveTo>
                    <a:lnTo>
                      <a:pt x="7348" y="100693"/>
                    </a:lnTo>
                    <a:lnTo>
                      <a:pt x="7348" y="7348"/>
                    </a:lnTo>
                    <a:lnTo>
                      <a:pt x="36875" y="734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3C11D71F-FF43-4CC0-A72F-0A96FD638004}"/>
                  </a:ext>
                </a:extLst>
              </p:cNvPr>
              <p:cNvSpPr/>
              <p:nvPr/>
            </p:nvSpPr>
            <p:spPr>
              <a:xfrm>
                <a:off x="-1105546" y="6784641"/>
                <a:ext cx="314230" cy="151294"/>
              </a:xfrm>
              <a:custGeom>
                <a:avLst/>
                <a:gdLst>
                  <a:gd name="connsiteX0" fmla="*/ 7348 w 257175"/>
                  <a:gd name="connsiteY0" fmla="*/ 50965 h 123825"/>
                  <a:gd name="connsiteX1" fmla="*/ 33065 w 257175"/>
                  <a:gd name="connsiteY1" fmla="*/ 24295 h 123825"/>
                  <a:gd name="connsiteX2" fmla="*/ 67355 w 257175"/>
                  <a:gd name="connsiteY2" fmla="*/ 9055 h 123825"/>
                  <a:gd name="connsiteX3" fmla="*/ 154986 w 257175"/>
                  <a:gd name="connsiteY3" fmla="*/ 8102 h 123825"/>
                  <a:gd name="connsiteX4" fmla="*/ 171178 w 257175"/>
                  <a:gd name="connsiteY4" fmla="*/ 20485 h 123825"/>
                  <a:gd name="connsiteX5" fmla="*/ 152128 w 257175"/>
                  <a:gd name="connsiteY5" fmla="*/ 43345 h 123825"/>
                  <a:gd name="connsiteX6" fmla="*/ 98788 w 257175"/>
                  <a:gd name="connsiteY6" fmla="*/ 43345 h 123825"/>
                  <a:gd name="connsiteX7" fmla="*/ 87358 w 257175"/>
                  <a:gd name="connsiteY7" fmla="*/ 53822 h 123825"/>
                  <a:gd name="connsiteX8" fmla="*/ 96883 w 257175"/>
                  <a:gd name="connsiteY8" fmla="*/ 65252 h 123825"/>
                  <a:gd name="connsiteX9" fmla="*/ 156890 w 257175"/>
                  <a:gd name="connsiteY9" fmla="*/ 65252 h 123825"/>
                  <a:gd name="connsiteX10" fmla="*/ 158795 w 257175"/>
                  <a:gd name="connsiteY10" fmla="*/ 65252 h 123825"/>
                  <a:gd name="connsiteX11" fmla="*/ 182608 w 257175"/>
                  <a:gd name="connsiteY11" fmla="*/ 52870 h 123825"/>
                  <a:gd name="connsiteX12" fmla="*/ 216898 w 257175"/>
                  <a:gd name="connsiteY12" fmla="*/ 21437 h 123825"/>
                  <a:gd name="connsiteX13" fmla="*/ 232138 w 257175"/>
                  <a:gd name="connsiteY13" fmla="*/ 9055 h 123825"/>
                  <a:gd name="connsiteX14" fmla="*/ 251188 w 257175"/>
                  <a:gd name="connsiteY14" fmla="*/ 14770 h 123825"/>
                  <a:gd name="connsiteX15" fmla="*/ 248330 w 257175"/>
                  <a:gd name="connsiteY15" fmla="*/ 32867 h 123825"/>
                  <a:gd name="connsiteX16" fmla="*/ 214040 w 257175"/>
                  <a:gd name="connsiteY16" fmla="*/ 67157 h 123825"/>
                  <a:gd name="connsiteX17" fmla="*/ 214040 w 257175"/>
                  <a:gd name="connsiteY17" fmla="*/ 67157 h 123825"/>
                  <a:gd name="connsiteX18" fmla="*/ 183561 w 257175"/>
                  <a:gd name="connsiteY18" fmla="*/ 97637 h 123825"/>
                  <a:gd name="connsiteX19" fmla="*/ 155938 w 257175"/>
                  <a:gd name="connsiteY19" fmla="*/ 111925 h 123825"/>
                  <a:gd name="connsiteX20" fmla="*/ 7348 w 257175"/>
                  <a:gd name="connsiteY20" fmla="*/ 12526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7175" h="123825">
                    <a:moveTo>
                      <a:pt x="7348" y="50965"/>
                    </a:moveTo>
                    <a:cubicBezTo>
                      <a:pt x="7348" y="50965"/>
                      <a:pt x="22588" y="35725"/>
                      <a:pt x="33065" y="24295"/>
                    </a:cubicBezTo>
                    <a:cubicBezTo>
                      <a:pt x="42590" y="13817"/>
                      <a:pt x="54973" y="9055"/>
                      <a:pt x="67355" y="9055"/>
                    </a:cubicBezTo>
                    <a:cubicBezTo>
                      <a:pt x="96883" y="8102"/>
                      <a:pt x="125458" y="8102"/>
                      <a:pt x="154986" y="8102"/>
                    </a:cubicBezTo>
                    <a:cubicBezTo>
                      <a:pt x="161653" y="8102"/>
                      <a:pt x="169273" y="13817"/>
                      <a:pt x="171178" y="20485"/>
                    </a:cubicBezTo>
                    <a:cubicBezTo>
                      <a:pt x="174036" y="32867"/>
                      <a:pt x="163558" y="43345"/>
                      <a:pt x="152128" y="43345"/>
                    </a:cubicBezTo>
                    <a:cubicBezTo>
                      <a:pt x="134983" y="43345"/>
                      <a:pt x="116886" y="43345"/>
                      <a:pt x="98788" y="43345"/>
                    </a:cubicBezTo>
                    <a:cubicBezTo>
                      <a:pt x="91168" y="43345"/>
                      <a:pt x="87358" y="47155"/>
                      <a:pt x="87358" y="53822"/>
                    </a:cubicBezTo>
                    <a:cubicBezTo>
                      <a:pt x="86405" y="58585"/>
                      <a:pt x="92120" y="65252"/>
                      <a:pt x="96883" y="65252"/>
                    </a:cubicBezTo>
                    <a:cubicBezTo>
                      <a:pt x="116886" y="65252"/>
                      <a:pt x="136888" y="65252"/>
                      <a:pt x="156890" y="65252"/>
                    </a:cubicBezTo>
                    <a:cubicBezTo>
                      <a:pt x="157843" y="65252"/>
                      <a:pt x="157843" y="65252"/>
                      <a:pt x="158795" y="65252"/>
                    </a:cubicBezTo>
                    <a:cubicBezTo>
                      <a:pt x="167368" y="63347"/>
                      <a:pt x="174988" y="59537"/>
                      <a:pt x="182608" y="52870"/>
                    </a:cubicBezTo>
                    <a:cubicBezTo>
                      <a:pt x="194038" y="42392"/>
                      <a:pt x="205468" y="31915"/>
                      <a:pt x="216898" y="21437"/>
                    </a:cubicBezTo>
                    <a:cubicBezTo>
                      <a:pt x="221661" y="16675"/>
                      <a:pt x="226423" y="11912"/>
                      <a:pt x="232138" y="9055"/>
                    </a:cubicBezTo>
                    <a:cubicBezTo>
                      <a:pt x="238805" y="5245"/>
                      <a:pt x="246425" y="8102"/>
                      <a:pt x="251188" y="14770"/>
                    </a:cubicBezTo>
                    <a:cubicBezTo>
                      <a:pt x="254998" y="19532"/>
                      <a:pt x="253093" y="27152"/>
                      <a:pt x="248330" y="32867"/>
                    </a:cubicBezTo>
                    <a:cubicBezTo>
                      <a:pt x="236900" y="44297"/>
                      <a:pt x="225470" y="55727"/>
                      <a:pt x="214040" y="67157"/>
                    </a:cubicBezTo>
                    <a:lnTo>
                      <a:pt x="214040" y="67157"/>
                    </a:lnTo>
                    <a:cubicBezTo>
                      <a:pt x="203563" y="77635"/>
                      <a:pt x="194038" y="87160"/>
                      <a:pt x="183561" y="97637"/>
                    </a:cubicBezTo>
                    <a:cubicBezTo>
                      <a:pt x="175940" y="105257"/>
                      <a:pt x="167368" y="110972"/>
                      <a:pt x="155938" y="111925"/>
                    </a:cubicBezTo>
                    <a:cubicBezTo>
                      <a:pt x="132125" y="114782"/>
                      <a:pt x="7348" y="125260"/>
                      <a:pt x="7348" y="12526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50" name="Group 49">
                <a:extLst>
                  <a:ext uri="{FF2B5EF4-FFF2-40B4-BE49-F238E27FC236}">
                    <a16:creationId xmlns:a16="http://schemas.microsoft.com/office/drawing/2014/main" id="{B59BF4CF-742A-4AAA-A8A8-292C7090AA38}"/>
                  </a:ext>
                </a:extLst>
              </p:cNvPr>
              <p:cNvGrpSpPr/>
              <p:nvPr/>
            </p:nvGrpSpPr>
            <p:grpSpPr>
              <a:xfrm>
                <a:off x="-966597" y="6560166"/>
                <a:ext cx="190702" cy="196854"/>
                <a:chOff x="6979556" y="4967290"/>
                <a:chExt cx="295275" cy="304800"/>
              </a:xfrm>
            </p:grpSpPr>
            <p:sp>
              <p:nvSpPr>
                <p:cNvPr id="52" name="Freeform: Shape 51">
                  <a:extLst>
                    <a:ext uri="{FF2B5EF4-FFF2-40B4-BE49-F238E27FC236}">
                      <a16:creationId xmlns:a16="http://schemas.microsoft.com/office/drawing/2014/main" id="{C28B00C4-B888-432A-8EBD-043E50295134}"/>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5A665418-0A9A-4110-A4CB-2EF4F5133A12}"/>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102" name="Oval 101">
              <a:extLst>
                <a:ext uri="{FF2B5EF4-FFF2-40B4-BE49-F238E27FC236}">
                  <a16:creationId xmlns:a16="http://schemas.microsoft.com/office/drawing/2014/main" id="{5CBF4330-36D6-404D-957A-40A046E11D8D}"/>
                </a:ext>
              </a:extLst>
            </p:cNvPr>
            <p:cNvSpPr/>
            <p:nvPr/>
          </p:nvSpPr>
          <p:spPr bwMode="auto">
            <a:xfrm>
              <a:off x="600819" y="3489674"/>
              <a:ext cx="794748" cy="794748"/>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4" name="Group 3">
            <a:extLst>
              <a:ext uri="{FF2B5EF4-FFF2-40B4-BE49-F238E27FC236}">
                <a16:creationId xmlns:a16="http://schemas.microsoft.com/office/drawing/2014/main" id="{83F1DF39-9631-4F2F-83C8-A5A127EB4488}"/>
              </a:ext>
            </a:extLst>
          </p:cNvPr>
          <p:cNvGrpSpPr/>
          <p:nvPr/>
        </p:nvGrpSpPr>
        <p:grpSpPr>
          <a:xfrm>
            <a:off x="600819" y="4664450"/>
            <a:ext cx="794748" cy="794748"/>
            <a:chOff x="600819" y="4664450"/>
            <a:chExt cx="794748" cy="794748"/>
          </a:xfrm>
        </p:grpSpPr>
        <p:grpSp>
          <p:nvGrpSpPr>
            <p:cNvPr id="59" name="Group 58">
              <a:extLst>
                <a:ext uri="{FF2B5EF4-FFF2-40B4-BE49-F238E27FC236}">
                  <a16:creationId xmlns:a16="http://schemas.microsoft.com/office/drawing/2014/main" id="{EB031760-13DA-4B39-B672-2BFD1629223F}"/>
                </a:ext>
              </a:extLst>
            </p:cNvPr>
            <p:cNvGrpSpPr/>
            <p:nvPr/>
          </p:nvGrpSpPr>
          <p:grpSpPr>
            <a:xfrm>
              <a:off x="827521" y="4832361"/>
              <a:ext cx="341344" cy="458927"/>
              <a:chOff x="5903992" y="3072020"/>
              <a:chExt cx="438530" cy="589594"/>
            </a:xfrm>
          </p:grpSpPr>
          <p:sp>
            <p:nvSpPr>
              <p:cNvPr id="60" name="Freeform: Shape 59">
                <a:extLst>
                  <a:ext uri="{FF2B5EF4-FFF2-40B4-BE49-F238E27FC236}">
                    <a16:creationId xmlns:a16="http://schemas.microsoft.com/office/drawing/2014/main" id="{45DA7F69-8B65-46D4-BEB1-0720E0CFDBD9}"/>
                  </a:ext>
                </a:extLst>
              </p:cNvPr>
              <p:cNvSpPr/>
              <p:nvPr/>
            </p:nvSpPr>
            <p:spPr>
              <a:xfrm>
                <a:off x="5903992" y="3464082"/>
                <a:ext cx="391498" cy="197532"/>
              </a:xfrm>
              <a:custGeom>
                <a:avLst/>
                <a:gdLst>
                  <a:gd name="connsiteX0" fmla="*/ 130564 w 391498"/>
                  <a:gd name="connsiteY0" fmla="*/ 117721 h 197532"/>
                  <a:gd name="connsiteX1" fmla="*/ 218204 w 391498"/>
                  <a:gd name="connsiteY1" fmla="*/ 119247 h 197532"/>
                  <a:gd name="connsiteX2" fmla="*/ 250247 w 391498"/>
                  <a:gd name="connsiteY2" fmla="*/ 88331 h 197532"/>
                  <a:gd name="connsiteX3" fmla="*/ 250247 w 391498"/>
                  <a:gd name="connsiteY3" fmla="*/ 88331 h 197532"/>
                  <a:gd name="connsiteX4" fmla="*/ 218734 w 391498"/>
                  <a:gd name="connsiteY4" fmla="*/ 56287 h 197532"/>
                  <a:gd name="connsiteX5" fmla="*/ 79214 w 391498"/>
                  <a:gd name="connsiteY5" fmla="*/ 56420 h 197532"/>
                  <a:gd name="connsiteX6" fmla="*/ 0 w 391498"/>
                  <a:gd name="connsiteY6" fmla="*/ 134506 h 197532"/>
                  <a:gd name="connsiteX7" fmla="*/ 60837 w 391498"/>
                  <a:gd name="connsiteY7" fmla="*/ 197532 h 197532"/>
                  <a:gd name="connsiteX8" fmla="*/ 76958 w 391498"/>
                  <a:gd name="connsiteY8" fmla="*/ 183534 h 197532"/>
                  <a:gd name="connsiteX9" fmla="*/ 248456 w 391498"/>
                  <a:gd name="connsiteY9" fmla="*/ 186519 h 197532"/>
                  <a:gd name="connsiteX10" fmla="*/ 382337 w 391498"/>
                  <a:gd name="connsiteY10" fmla="*/ 53169 h 197532"/>
                  <a:gd name="connsiteX11" fmla="*/ 383133 w 391498"/>
                  <a:gd name="connsiteY11" fmla="*/ 9913 h 197532"/>
                  <a:gd name="connsiteX12" fmla="*/ 383133 w 391498"/>
                  <a:gd name="connsiteY12" fmla="*/ 9913 h 197532"/>
                  <a:gd name="connsiteX13" fmla="*/ 338750 w 391498"/>
                  <a:gd name="connsiteY13" fmla="*/ 8719 h 197532"/>
                  <a:gd name="connsiteX14" fmla="*/ 256550 w 391498"/>
                  <a:gd name="connsiteY14" fmla="*/ 88132 h 197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498" h="197532">
                    <a:moveTo>
                      <a:pt x="130564" y="117721"/>
                    </a:moveTo>
                    <a:lnTo>
                      <a:pt x="218204" y="119247"/>
                    </a:lnTo>
                    <a:cubicBezTo>
                      <a:pt x="235586" y="119579"/>
                      <a:pt x="249916" y="105713"/>
                      <a:pt x="250247" y="88331"/>
                    </a:cubicBezTo>
                    <a:lnTo>
                      <a:pt x="250247" y="88331"/>
                    </a:lnTo>
                    <a:cubicBezTo>
                      <a:pt x="250579" y="70750"/>
                      <a:pt x="236382" y="56287"/>
                      <a:pt x="218734" y="56287"/>
                    </a:cubicBezTo>
                    <a:lnTo>
                      <a:pt x="79214" y="56420"/>
                    </a:lnTo>
                    <a:lnTo>
                      <a:pt x="0" y="134506"/>
                    </a:lnTo>
                    <a:moveTo>
                      <a:pt x="60837" y="197532"/>
                    </a:moveTo>
                    <a:lnTo>
                      <a:pt x="76958" y="183534"/>
                    </a:lnTo>
                    <a:lnTo>
                      <a:pt x="248456" y="186519"/>
                    </a:lnTo>
                    <a:lnTo>
                      <a:pt x="382337" y="53169"/>
                    </a:lnTo>
                    <a:cubicBezTo>
                      <a:pt x="394213" y="41360"/>
                      <a:pt x="394611" y="22187"/>
                      <a:pt x="383133" y="9913"/>
                    </a:cubicBezTo>
                    <a:lnTo>
                      <a:pt x="383133" y="9913"/>
                    </a:lnTo>
                    <a:cubicBezTo>
                      <a:pt x="371258" y="-2825"/>
                      <a:pt x="351288" y="-3356"/>
                      <a:pt x="338750" y="8719"/>
                    </a:cubicBezTo>
                    <a:lnTo>
                      <a:pt x="256550" y="88132"/>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nvGrpSpPr>
              <p:cNvPr id="61" name="Graphic 12">
                <a:extLst>
                  <a:ext uri="{FF2B5EF4-FFF2-40B4-BE49-F238E27FC236}">
                    <a16:creationId xmlns:a16="http://schemas.microsoft.com/office/drawing/2014/main" id="{FDA93023-274C-429E-8E6F-D224D08DDBD8}"/>
                  </a:ext>
                </a:extLst>
              </p:cNvPr>
              <p:cNvGrpSpPr/>
              <p:nvPr/>
            </p:nvGrpSpPr>
            <p:grpSpPr>
              <a:xfrm>
                <a:off x="5916597" y="3072020"/>
                <a:ext cx="425925" cy="392686"/>
                <a:chOff x="5916597" y="3072020"/>
                <a:chExt cx="425925" cy="392686"/>
              </a:xfrm>
              <a:noFill/>
            </p:grpSpPr>
            <p:sp>
              <p:nvSpPr>
                <p:cNvPr id="62" name="Freeform: Shape 61">
                  <a:extLst>
                    <a:ext uri="{FF2B5EF4-FFF2-40B4-BE49-F238E27FC236}">
                      <a16:creationId xmlns:a16="http://schemas.microsoft.com/office/drawing/2014/main" id="{15B6C0A4-D5FA-40C1-9492-F583C09FD958}"/>
                    </a:ext>
                  </a:extLst>
                </p:cNvPr>
                <p:cNvSpPr/>
                <p:nvPr/>
              </p:nvSpPr>
              <p:spPr>
                <a:xfrm>
                  <a:off x="6081129" y="3403472"/>
                  <a:ext cx="73309" cy="61234"/>
                </a:xfrm>
                <a:custGeom>
                  <a:avLst/>
                  <a:gdLst>
                    <a:gd name="connsiteX0" fmla="*/ 0 w 73309"/>
                    <a:gd name="connsiteY0" fmla="*/ 0 h 61234"/>
                    <a:gd name="connsiteX1" fmla="*/ 0 w 73309"/>
                    <a:gd name="connsiteY1" fmla="*/ 55198 h 61234"/>
                    <a:gd name="connsiteX2" fmla="*/ 6037 w 73309"/>
                    <a:gd name="connsiteY2" fmla="*/ 61235 h 61234"/>
                    <a:gd name="connsiteX3" fmla="*/ 73309 w 73309"/>
                    <a:gd name="connsiteY3" fmla="*/ 61235 h 61234"/>
                  </a:gdLst>
                  <a:ahLst/>
                  <a:cxnLst>
                    <a:cxn ang="0">
                      <a:pos x="connsiteX0" y="connsiteY0"/>
                    </a:cxn>
                    <a:cxn ang="0">
                      <a:pos x="connsiteX1" y="connsiteY1"/>
                    </a:cxn>
                    <a:cxn ang="0">
                      <a:pos x="connsiteX2" y="connsiteY2"/>
                    </a:cxn>
                    <a:cxn ang="0">
                      <a:pos x="connsiteX3" y="connsiteY3"/>
                    </a:cxn>
                  </a:cxnLst>
                  <a:rect l="l" t="t" r="r" b="b"/>
                  <a:pathLst>
                    <a:path w="73309" h="61234">
                      <a:moveTo>
                        <a:pt x="0" y="0"/>
                      </a:moveTo>
                      <a:lnTo>
                        <a:pt x="0" y="55198"/>
                      </a:lnTo>
                      <a:cubicBezTo>
                        <a:pt x="0" y="58515"/>
                        <a:pt x="2720" y="61235"/>
                        <a:pt x="6037" y="61235"/>
                      </a:cubicBezTo>
                      <a:lnTo>
                        <a:pt x="73309" y="61235"/>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3D93010-F1D8-482E-90C8-8F0653E69A94}"/>
                    </a:ext>
                  </a:extLst>
                </p:cNvPr>
                <p:cNvSpPr/>
                <p:nvPr/>
              </p:nvSpPr>
              <p:spPr>
                <a:xfrm>
                  <a:off x="6021220" y="3162247"/>
                  <a:ext cx="199295" cy="229216"/>
                </a:xfrm>
                <a:custGeom>
                  <a:avLst/>
                  <a:gdLst>
                    <a:gd name="connsiteX0" fmla="*/ 199296 w 199295"/>
                    <a:gd name="connsiteY0" fmla="*/ 99648 h 229216"/>
                    <a:gd name="connsiteX1" fmla="*/ 165726 w 199295"/>
                    <a:gd name="connsiteY1" fmla="*/ 174218 h 229216"/>
                    <a:gd name="connsiteX2" fmla="*/ 139653 w 199295"/>
                    <a:gd name="connsiteY2" fmla="*/ 229217 h 229216"/>
                    <a:gd name="connsiteX3" fmla="*/ 59643 w 199295"/>
                    <a:gd name="connsiteY3" fmla="*/ 229217 h 229216"/>
                    <a:gd name="connsiteX4" fmla="*/ 33570 w 199295"/>
                    <a:gd name="connsiteY4" fmla="*/ 174218 h 229216"/>
                    <a:gd name="connsiteX5" fmla="*/ 0 w 199295"/>
                    <a:gd name="connsiteY5" fmla="*/ 99648 h 229216"/>
                    <a:gd name="connsiteX6" fmla="*/ 99648 w 199295"/>
                    <a:gd name="connsiteY6" fmla="*/ 0 h 229216"/>
                    <a:gd name="connsiteX7" fmla="*/ 199296 w 199295"/>
                    <a:gd name="connsiteY7" fmla="*/ 99648 h 22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295" h="229216">
                      <a:moveTo>
                        <a:pt x="199296" y="99648"/>
                      </a:moveTo>
                      <a:cubicBezTo>
                        <a:pt x="199296" y="128176"/>
                        <a:pt x="187088" y="155310"/>
                        <a:pt x="165726" y="174218"/>
                      </a:cubicBezTo>
                      <a:cubicBezTo>
                        <a:pt x="151396" y="186956"/>
                        <a:pt x="141312" y="208385"/>
                        <a:pt x="139653" y="229217"/>
                      </a:cubicBezTo>
                      <a:lnTo>
                        <a:pt x="59643" y="229217"/>
                      </a:lnTo>
                      <a:cubicBezTo>
                        <a:pt x="57984" y="208385"/>
                        <a:pt x="47966" y="186956"/>
                        <a:pt x="33570" y="174218"/>
                      </a:cubicBezTo>
                      <a:cubicBezTo>
                        <a:pt x="12274" y="155310"/>
                        <a:pt x="0" y="128176"/>
                        <a:pt x="0" y="99648"/>
                      </a:cubicBezTo>
                      <a:cubicBezTo>
                        <a:pt x="0" y="44649"/>
                        <a:pt x="44715" y="0"/>
                        <a:pt x="99648" y="0"/>
                      </a:cubicBezTo>
                      <a:cubicBezTo>
                        <a:pt x="154647" y="0"/>
                        <a:pt x="199296" y="44649"/>
                        <a:pt x="199296" y="99648"/>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22A92D6A-CCC6-482A-8702-0A68E855917C}"/>
                    </a:ext>
                  </a:extLst>
                </p:cNvPr>
                <p:cNvSpPr/>
                <p:nvPr/>
              </p:nvSpPr>
              <p:spPr>
                <a:xfrm>
                  <a:off x="6120404" y="3072020"/>
                  <a:ext cx="6634" cy="45445"/>
                </a:xfrm>
                <a:custGeom>
                  <a:avLst/>
                  <a:gdLst>
                    <a:gd name="connsiteX0" fmla="*/ 0 w 6634"/>
                    <a:gd name="connsiteY0" fmla="*/ 45445 h 45445"/>
                    <a:gd name="connsiteX1" fmla="*/ 0 w 6634"/>
                    <a:gd name="connsiteY1" fmla="*/ 0 h 45445"/>
                  </a:gdLst>
                  <a:ahLst/>
                  <a:cxnLst>
                    <a:cxn ang="0">
                      <a:pos x="connsiteX0" y="connsiteY0"/>
                    </a:cxn>
                    <a:cxn ang="0">
                      <a:pos x="connsiteX1" y="connsiteY1"/>
                    </a:cxn>
                  </a:cxnLst>
                  <a:rect l="l" t="t" r="r" b="b"/>
                  <a:pathLst>
                    <a:path w="6634" h="45445">
                      <a:moveTo>
                        <a:pt x="0" y="45445"/>
                      </a:move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3B6D842-BEE6-425D-91FA-C39A2F73688C}"/>
                    </a:ext>
                  </a:extLst>
                </p:cNvPr>
                <p:cNvSpPr/>
                <p:nvPr/>
              </p:nvSpPr>
              <p:spPr>
                <a:xfrm>
                  <a:off x="5916597" y="3308203"/>
                  <a:ext cx="46042" cy="6634"/>
                </a:xfrm>
                <a:custGeom>
                  <a:avLst/>
                  <a:gdLst>
                    <a:gd name="connsiteX0" fmla="*/ 0 w 46042"/>
                    <a:gd name="connsiteY0" fmla="*/ 0 h 6634"/>
                    <a:gd name="connsiteX1" fmla="*/ 46042 w 46042"/>
                    <a:gd name="connsiteY1" fmla="*/ 0 h 6634"/>
                  </a:gdLst>
                  <a:ahLst/>
                  <a:cxnLst>
                    <a:cxn ang="0">
                      <a:pos x="connsiteX0" y="connsiteY0"/>
                    </a:cxn>
                    <a:cxn ang="0">
                      <a:pos x="connsiteX1" y="connsiteY1"/>
                    </a:cxn>
                  </a:cxnLst>
                  <a:rect l="l" t="t" r="r" b="b"/>
                  <a:pathLst>
                    <a:path w="46042" h="6634">
                      <a:moveTo>
                        <a:pt x="0" y="0"/>
                      </a:moveTo>
                      <a:lnTo>
                        <a:pt x="46042"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B0801C7F-0687-40B4-BF06-38298852D0C2}"/>
                    </a:ext>
                  </a:extLst>
                </p:cNvPr>
                <p:cNvSpPr/>
                <p:nvPr/>
              </p:nvSpPr>
              <p:spPr>
                <a:xfrm>
                  <a:off x="6296148" y="3308203"/>
                  <a:ext cx="46374" cy="6634"/>
                </a:xfrm>
                <a:custGeom>
                  <a:avLst/>
                  <a:gdLst>
                    <a:gd name="connsiteX0" fmla="*/ 0 w 46374"/>
                    <a:gd name="connsiteY0" fmla="*/ 0 h 6634"/>
                    <a:gd name="connsiteX1" fmla="*/ 46374 w 46374"/>
                    <a:gd name="connsiteY1" fmla="*/ 0 h 6634"/>
                  </a:gdLst>
                  <a:ahLst/>
                  <a:cxnLst>
                    <a:cxn ang="0">
                      <a:pos x="connsiteX0" y="connsiteY0"/>
                    </a:cxn>
                    <a:cxn ang="0">
                      <a:pos x="connsiteX1" y="connsiteY1"/>
                    </a:cxn>
                  </a:cxnLst>
                  <a:rect l="l" t="t" r="r" b="b"/>
                  <a:pathLst>
                    <a:path w="46374" h="6634">
                      <a:moveTo>
                        <a:pt x="0" y="0"/>
                      </a:moveTo>
                      <a:lnTo>
                        <a:pt x="46374"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0C4569FA-3BBA-42DD-AC06-8C01D9D7E6C9}"/>
                    </a:ext>
                  </a:extLst>
                </p:cNvPr>
                <p:cNvSpPr/>
                <p:nvPr/>
              </p:nvSpPr>
              <p:spPr>
                <a:xfrm>
                  <a:off x="6264037" y="3150969"/>
                  <a:ext cx="32574" cy="32508"/>
                </a:xfrm>
                <a:custGeom>
                  <a:avLst/>
                  <a:gdLst>
                    <a:gd name="connsiteX0" fmla="*/ 0 w 32574"/>
                    <a:gd name="connsiteY0" fmla="*/ 32508 h 32508"/>
                    <a:gd name="connsiteX1" fmla="*/ 32575 w 32574"/>
                    <a:gd name="connsiteY1" fmla="*/ 0 h 32508"/>
                  </a:gdLst>
                  <a:ahLst/>
                  <a:cxnLst>
                    <a:cxn ang="0">
                      <a:pos x="connsiteX0" y="connsiteY0"/>
                    </a:cxn>
                    <a:cxn ang="0">
                      <a:pos x="connsiteX1" y="connsiteY1"/>
                    </a:cxn>
                  </a:cxnLst>
                  <a:rect l="l" t="t" r="r" b="b"/>
                  <a:pathLst>
                    <a:path w="32574" h="32508">
                      <a:moveTo>
                        <a:pt x="0" y="32508"/>
                      </a:moveTo>
                      <a:lnTo>
                        <a:pt x="32575"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F1E6BF4D-D5F0-4478-8831-0F44674472A4}"/>
                    </a:ext>
                  </a:extLst>
                </p:cNvPr>
                <p:cNvSpPr/>
                <p:nvPr/>
              </p:nvSpPr>
              <p:spPr>
                <a:xfrm>
                  <a:off x="5961578" y="3150969"/>
                  <a:ext cx="32972" cy="32508"/>
                </a:xfrm>
                <a:custGeom>
                  <a:avLst/>
                  <a:gdLst>
                    <a:gd name="connsiteX0" fmla="*/ 0 w 32972"/>
                    <a:gd name="connsiteY0" fmla="*/ 0 h 32508"/>
                    <a:gd name="connsiteX1" fmla="*/ 0 w 32972"/>
                    <a:gd name="connsiteY1" fmla="*/ 0 h 32508"/>
                    <a:gd name="connsiteX2" fmla="*/ 32973 w 32972"/>
                    <a:gd name="connsiteY2" fmla="*/ 32508 h 32508"/>
                  </a:gdLst>
                  <a:ahLst/>
                  <a:cxnLst>
                    <a:cxn ang="0">
                      <a:pos x="connsiteX0" y="connsiteY0"/>
                    </a:cxn>
                    <a:cxn ang="0">
                      <a:pos x="connsiteX1" y="connsiteY1"/>
                    </a:cxn>
                    <a:cxn ang="0">
                      <a:pos x="connsiteX2" y="connsiteY2"/>
                    </a:cxn>
                  </a:cxnLst>
                  <a:rect l="l" t="t" r="r" b="b"/>
                  <a:pathLst>
                    <a:path w="32972" h="32508">
                      <a:moveTo>
                        <a:pt x="0" y="0"/>
                      </a:moveTo>
                      <a:lnTo>
                        <a:pt x="0" y="0"/>
                      </a:lnTo>
                      <a:lnTo>
                        <a:pt x="32973" y="3250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04" name="Oval 103">
              <a:extLst>
                <a:ext uri="{FF2B5EF4-FFF2-40B4-BE49-F238E27FC236}">
                  <a16:creationId xmlns:a16="http://schemas.microsoft.com/office/drawing/2014/main" id="{7D1F888D-4539-4B75-8AB0-3AF76F77375F}"/>
                </a:ext>
              </a:extLst>
            </p:cNvPr>
            <p:cNvSpPr/>
            <p:nvPr/>
          </p:nvSpPr>
          <p:spPr bwMode="auto">
            <a:xfrm>
              <a:off x="600819" y="4664450"/>
              <a:ext cx="794748" cy="794748"/>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93" name="Rectangle 92">
            <a:extLst>
              <a:ext uri="{FF2B5EF4-FFF2-40B4-BE49-F238E27FC236}">
                <a16:creationId xmlns:a16="http://schemas.microsoft.com/office/drawing/2014/main" id="{8A400A50-D700-4A39-9B8C-82BBE76E87C1}"/>
              </a:ext>
            </a:extLst>
          </p:cNvPr>
          <p:cNvSpPr/>
          <p:nvPr/>
        </p:nvSpPr>
        <p:spPr>
          <a:xfrm>
            <a:off x="1626298" y="4846381"/>
            <a:ext cx="2124595" cy="430887"/>
          </a:xfrm>
          <a:prstGeom prst="rect">
            <a:avLst/>
          </a:prstGeom>
        </p:spPr>
        <p:txBody>
          <a:bodyPr wrap="square" lIns="0" tIns="0" rIns="0" bIns="0" anchor="ctr">
            <a:spAutoFit/>
          </a:bodyPr>
          <a:lstStyle/>
          <a:p>
            <a:pPr marL="0" marR="0" lvl="0" indent="0" algn="l" defTabSz="914400"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bold"/>
                <a:ea typeface="+mn-ea"/>
                <a:cs typeface="Segoe UI Semibold" panose="020B0702040204020203" pitchFamily="34" charset="0"/>
              </a:rPr>
              <a:t>Accelerate innovation </a:t>
            </a:r>
            <a:br>
              <a:rPr kumimoji="0" lang="en-US" sz="1400" b="0" i="0" u="none" strike="noStrike" kern="0" cap="none" spc="0" normalizeH="0" baseline="0" noProof="0" dirty="0">
                <a:ln>
                  <a:noFill/>
                </a:ln>
                <a:solidFill>
                  <a:schemeClr val="bg1"/>
                </a:solidFill>
                <a:effectLst/>
                <a:uLnTx/>
                <a:uFillTx/>
                <a:latin typeface="Segoe UI Semibold"/>
                <a:ea typeface="+mn-ea"/>
                <a:cs typeface="Segoe UI Semibold" panose="020B0702040204020203" pitchFamily="34" charset="0"/>
              </a:rPr>
            </a:br>
            <a:r>
              <a:rPr kumimoji="0" lang="en-US" sz="1400" b="0" i="0" u="none" strike="noStrike" kern="0" cap="none" spc="0" normalizeH="0" baseline="0" noProof="0" dirty="0">
                <a:ln>
                  <a:noFill/>
                </a:ln>
                <a:solidFill>
                  <a:schemeClr val="bg1"/>
                </a:solidFill>
                <a:effectLst/>
                <a:uLnTx/>
                <a:uFillTx/>
                <a:latin typeface="Segoe UI Semibold"/>
                <a:ea typeface="+mn-ea"/>
                <a:cs typeface="Segoe UI Semibold" panose="020B0702040204020203" pitchFamily="34" charset="0"/>
              </a:rPr>
              <a:t>and growth</a:t>
            </a:r>
          </a:p>
        </p:txBody>
      </p:sp>
      <p:grpSp>
        <p:nvGrpSpPr>
          <p:cNvPr id="20" name="Group 19">
            <a:extLst>
              <a:ext uri="{FF2B5EF4-FFF2-40B4-BE49-F238E27FC236}">
                <a16:creationId xmlns:a16="http://schemas.microsoft.com/office/drawing/2014/main" id="{2D85B3D6-5A31-4D42-9C0D-C4FAA7B40CD7}"/>
              </a:ext>
            </a:extLst>
          </p:cNvPr>
          <p:cNvGrpSpPr/>
          <p:nvPr/>
        </p:nvGrpSpPr>
        <p:grpSpPr>
          <a:xfrm>
            <a:off x="8117300" y="1676146"/>
            <a:ext cx="3611762" cy="4001232"/>
            <a:chOff x="7651230" y="1676146"/>
            <a:chExt cx="1799982" cy="4001232"/>
          </a:xfrm>
        </p:grpSpPr>
        <p:sp>
          <p:nvSpPr>
            <p:cNvPr id="164" name="Rectangle 163">
              <a:extLst>
                <a:ext uri="{FF2B5EF4-FFF2-40B4-BE49-F238E27FC236}">
                  <a16:creationId xmlns:a16="http://schemas.microsoft.com/office/drawing/2014/main" id="{702D2E14-14E3-4CEE-ACCA-EFEF855A63D4}"/>
                </a:ext>
              </a:extLst>
            </p:cNvPr>
            <p:cNvSpPr/>
            <p:nvPr/>
          </p:nvSpPr>
          <p:spPr>
            <a:xfrm>
              <a:off x="7651230" y="1676146"/>
              <a:ext cx="1009892" cy="276999"/>
            </a:xfrm>
            <a:prstGeom prst="rect">
              <a:avLst/>
            </a:prstGeom>
          </p:spPr>
          <p:txBody>
            <a:bodyPr wrap="non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Semibold"/>
                  <a:ea typeface="+mn-ea"/>
                  <a:cs typeface="+mn-cs"/>
                </a:rPr>
                <a:t>Learnings</a:t>
              </a:r>
            </a:p>
          </p:txBody>
        </p:sp>
        <p:sp>
          <p:nvSpPr>
            <p:cNvPr id="161" name="Rectangle 160">
              <a:extLst>
                <a:ext uri="{FF2B5EF4-FFF2-40B4-BE49-F238E27FC236}">
                  <a16:creationId xmlns:a16="http://schemas.microsoft.com/office/drawing/2014/main" id="{B1C299D5-946C-4429-8B72-67F00B04F4CC}"/>
                </a:ext>
              </a:extLst>
            </p:cNvPr>
            <p:cNvSpPr/>
            <p:nvPr/>
          </p:nvSpPr>
          <p:spPr>
            <a:xfrm>
              <a:off x="7651230" y="2312163"/>
              <a:ext cx="1645920" cy="800219"/>
            </a:xfrm>
            <a:prstGeom prst="rect">
              <a:avLst/>
            </a:prstGeom>
          </p:spPr>
          <p:txBody>
            <a:bodyPr wrap="square" lIns="0" tIns="0" rIns="0" bIns="0" anchor="ctr">
              <a:spAutoFit/>
            </a:bodyPr>
            <a:lstStyle/>
            <a:p>
              <a:pPr marL="285750" marR="0" lvl="0" indent="-28575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latin typeface="Segoe UI Semibold"/>
                  <a:ea typeface="+mn-ea"/>
                  <a:cs typeface="Segoe UI Semibold" panose="020B0702040204020203" pitchFamily="34" charset="0"/>
                </a:rPr>
                <a:t>Change in Mindset</a:t>
              </a:r>
            </a:p>
            <a:p>
              <a:pPr marL="285750" marR="0" lvl="0" indent="-28575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sz="1400" kern="0" dirty="0">
                  <a:solidFill>
                    <a:schemeClr val="bg1"/>
                  </a:solidFill>
                  <a:latin typeface="Segoe UI Semibold"/>
                  <a:cs typeface="Segoe UI Semibold" panose="020B0702040204020203" pitchFamily="34" charset="0"/>
                </a:rPr>
                <a:t>Remove from product focus</a:t>
              </a:r>
              <a:endParaRPr kumimoji="0" lang="en-US" sz="1400" b="0" i="0" u="none" strike="noStrike" kern="0" cap="none" spc="0" normalizeH="0" baseline="0" noProof="0" dirty="0">
                <a:ln>
                  <a:noFill/>
                </a:ln>
                <a:solidFill>
                  <a:schemeClr val="bg1"/>
                </a:solidFill>
                <a:effectLst/>
                <a:uLnTx/>
                <a:uFillTx/>
                <a:latin typeface="Segoe UI Semibold"/>
                <a:ea typeface="+mn-ea"/>
                <a:cs typeface="Segoe UI Semibold" panose="020B0702040204020203" pitchFamily="34" charset="0"/>
              </a:endParaRPr>
            </a:p>
            <a:p>
              <a:pPr marL="285750" marR="0" lvl="0" indent="-28575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latin typeface="Segoe UI Semibold"/>
                  <a:ea typeface="+mn-ea"/>
                  <a:cs typeface="Segoe UI Semibold" panose="020B0702040204020203" pitchFamily="34" charset="0"/>
                </a:rPr>
                <a:t>Education around the business</a:t>
              </a:r>
            </a:p>
          </p:txBody>
        </p:sp>
        <p:sp>
          <p:nvSpPr>
            <p:cNvPr id="163" name="Rectangle 162">
              <a:extLst>
                <a:ext uri="{FF2B5EF4-FFF2-40B4-BE49-F238E27FC236}">
                  <a16:creationId xmlns:a16="http://schemas.microsoft.com/office/drawing/2014/main" id="{018D1860-FBA8-4740-9900-E0EC9EE6E5AF}"/>
                </a:ext>
              </a:extLst>
            </p:cNvPr>
            <p:cNvSpPr/>
            <p:nvPr/>
          </p:nvSpPr>
          <p:spPr>
            <a:xfrm>
              <a:off x="7651230" y="4446272"/>
              <a:ext cx="1645920" cy="1231106"/>
            </a:xfrm>
            <a:prstGeom prst="rect">
              <a:avLst/>
            </a:prstGeom>
          </p:spPr>
          <p:txBody>
            <a:bodyPr wrap="square" lIns="0" tIns="0" rIns="0" bIns="0" anchor="ctr">
              <a:spAutoFit/>
            </a:bodyPr>
            <a:lstStyle/>
            <a:p>
              <a:pPr marL="285750" marR="0" lvl="0" indent="-28575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latin typeface="Segoe UI Semibold"/>
                  <a:ea typeface="+mn-ea"/>
                  <a:cs typeface="Segoe UI Semibold" panose="020B0702040204020203" pitchFamily="34" charset="0"/>
                </a:rPr>
                <a:t>Business Solutions</a:t>
              </a:r>
            </a:p>
            <a:p>
              <a:pPr marL="285750" marR="0" lvl="0" indent="-28575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latin typeface="Segoe UI Semibold"/>
                  <a:ea typeface="+mn-ea"/>
                  <a:cs typeface="Segoe UI Semibold" panose="020B0702040204020203" pitchFamily="34" charset="0"/>
                </a:rPr>
                <a:t>End user and customer experience</a:t>
              </a:r>
            </a:p>
            <a:p>
              <a:pPr marL="285750" marR="0" lvl="0" indent="-28575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sz="1400" kern="0" dirty="0">
                  <a:solidFill>
                    <a:schemeClr val="bg1"/>
                  </a:solidFill>
                  <a:latin typeface="Segoe UI Semibold"/>
                  <a:cs typeface="Segoe UI Semibold" panose="020B0702040204020203" pitchFamily="34" charset="0"/>
                </a:rPr>
                <a:t>Governance and security included</a:t>
              </a:r>
              <a:endParaRPr kumimoji="0" lang="en-US" sz="1400" b="0" i="0" u="none" strike="noStrike" kern="0" cap="none" spc="0" normalizeH="0" baseline="0" noProof="0" dirty="0">
                <a:ln>
                  <a:noFill/>
                </a:ln>
                <a:solidFill>
                  <a:schemeClr val="bg1"/>
                </a:solidFill>
                <a:effectLst/>
                <a:uLnTx/>
                <a:uFillTx/>
                <a:latin typeface="Segoe UI Semibold"/>
                <a:ea typeface="+mn-ea"/>
                <a:cs typeface="Segoe UI Semibold" panose="020B0702040204020203" pitchFamily="34" charset="0"/>
              </a:endParaRPr>
            </a:p>
          </p:txBody>
        </p:sp>
        <p:sp>
          <p:nvSpPr>
            <p:cNvPr id="162" name="Rectangle 161">
              <a:extLst>
                <a:ext uri="{FF2B5EF4-FFF2-40B4-BE49-F238E27FC236}">
                  <a16:creationId xmlns:a16="http://schemas.microsoft.com/office/drawing/2014/main" id="{5484DF5F-E3AE-48DE-8095-5EEBDB9AC843}"/>
                </a:ext>
              </a:extLst>
            </p:cNvPr>
            <p:cNvSpPr/>
            <p:nvPr/>
          </p:nvSpPr>
          <p:spPr>
            <a:xfrm>
              <a:off x="7651230" y="3530022"/>
              <a:ext cx="1799982" cy="800219"/>
            </a:xfrm>
            <a:prstGeom prst="rect">
              <a:avLst/>
            </a:prstGeom>
          </p:spPr>
          <p:txBody>
            <a:bodyPr wrap="square" lIns="0" tIns="0" rIns="0" bIns="0" anchor="ctr">
              <a:spAutoFit/>
            </a:bodyPr>
            <a:lstStyle/>
            <a:p>
              <a:pPr marL="285750" marR="0" lvl="0" indent="-28575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latin typeface="Segoe UI Semibold"/>
                  <a:ea typeface="+mn-ea"/>
                  <a:cs typeface="Segoe UI Semibold" panose="020B0702040204020203" pitchFamily="34" charset="0"/>
                </a:rPr>
                <a:t>Governance and Security</a:t>
              </a:r>
            </a:p>
            <a:p>
              <a:pPr marL="285750" marR="0" lvl="0" indent="-28575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lang="en-US" sz="1400" kern="0" dirty="0">
                  <a:solidFill>
                    <a:schemeClr val="bg1"/>
                  </a:solidFill>
                  <a:latin typeface="Segoe UI Semibold"/>
                  <a:cs typeface="Segoe UI Semibold" panose="020B0702040204020203" pitchFamily="34" charset="0"/>
                </a:rPr>
                <a:t>Agility</a:t>
              </a:r>
              <a:endParaRPr kumimoji="0" lang="en-US" sz="1400" b="0" i="0" u="none" strike="noStrike" kern="0" cap="none" spc="0" normalizeH="0" baseline="0" noProof="0" dirty="0">
                <a:ln>
                  <a:noFill/>
                </a:ln>
                <a:solidFill>
                  <a:schemeClr val="bg1"/>
                </a:solidFill>
                <a:effectLst/>
                <a:uLnTx/>
                <a:uFillTx/>
                <a:latin typeface="Segoe UI Semibold"/>
                <a:ea typeface="+mn-ea"/>
                <a:cs typeface="Segoe UI Semibold" panose="020B0702040204020203" pitchFamily="34" charset="0"/>
              </a:endParaRPr>
            </a:p>
            <a:p>
              <a:pPr marL="285750" marR="0" lvl="0" indent="-285750" algn="l" defTabSz="914400" rtl="0" eaLnBrk="1" fontAlgn="base"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bg1"/>
                  </a:solidFill>
                  <a:effectLst/>
                  <a:uLnTx/>
                  <a:uFillTx/>
                  <a:latin typeface="Segoe UI Semibold"/>
                  <a:ea typeface="+mn-ea"/>
                  <a:cs typeface="Segoe UI Semibold" panose="020B0702040204020203" pitchFamily="34" charset="0"/>
                </a:rPr>
                <a:t>Methodologies and Frameworks</a:t>
              </a:r>
            </a:p>
          </p:txBody>
        </p:sp>
      </p:grpSp>
      <p:grpSp>
        <p:nvGrpSpPr>
          <p:cNvPr id="19" name="Group 18">
            <a:extLst>
              <a:ext uri="{FF2B5EF4-FFF2-40B4-BE49-F238E27FC236}">
                <a16:creationId xmlns:a16="http://schemas.microsoft.com/office/drawing/2014/main" id="{C9F27A2C-36FF-4A0E-A266-E9DC34C2774C}"/>
              </a:ext>
            </a:extLst>
          </p:cNvPr>
          <p:cNvGrpSpPr/>
          <p:nvPr/>
        </p:nvGrpSpPr>
        <p:grpSpPr>
          <a:xfrm>
            <a:off x="4536455" y="1676146"/>
            <a:ext cx="2414533" cy="3601122"/>
            <a:chOff x="4405148" y="1676146"/>
            <a:chExt cx="2414533" cy="3601122"/>
          </a:xfrm>
        </p:grpSpPr>
        <p:sp>
          <p:nvSpPr>
            <p:cNvPr id="84" name="Rectangle 83">
              <a:extLst>
                <a:ext uri="{FF2B5EF4-FFF2-40B4-BE49-F238E27FC236}">
                  <a16:creationId xmlns:a16="http://schemas.microsoft.com/office/drawing/2014/main" id="{B2B2C7BA-A294-4434-957B-D7D8C5ACCA7B}"/>
                </a:ext>
              </a:extLst>
            </p:cNvPr>
            <p:cNvSpPr/>
            <p:nvPr/>
          </p:nvSpPr>
          <p:spPr>
            <a:xfrm>
              <a:off x="4442241" y="2389107"/>
              <a:ext cx="2377440" cy="646331"/>
            </a:xfrm>
            <a:prstGeom prst="rect">
              <a:avLst/>
            </a:prstGeom>
          </p:spPr>
          <p:txBody>
            <a:bodyPr wrap="square" lIns="0" tIns="0" rIns="0" bIns="0" anchor="ctr">
              <a:spAutoFit/>
            </a:bodyPr>
            <a:lstStyle/>
            <a:p>
              <a:pPr marL="0" marR="0" lvl="0" indent="0" algn="l" defTabSz="914400"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bold"/>
                  <a:ea typeface="+mn-ea"/>
                  <a:cs typeface="Segoe UI Semibold" panose="020B0702040204020203" pitchFamily="34" charset="0"/>
                </a:rPr>
                <a:t>Meet changing customer demands and deliver a superior experience</a:t>
              </a:r>
            </a:p>
          </p:txBody>
        </p:sp>
        <p:sp>
          <p:nvSpPr>
            <p:cNvPr id="85" name="Rectangle 84">
              <a:extLst>
                <a:ext uri="{FF2B5EF4-FFF2-40B4-BE49-F238E27FC236}">
                  <a16:creationId xmlns:a16="http://schemas.microsoft.com/office/drawing/2014/main" id="{CF4ED673-12BA-47DA-812F-C60435515B8B}"/>
                </a:ext>
              </a:extLst>
            </p:cNvPr>
            <p:cNvSpPr/>
            <p:nvPr/>
          </p:nvSpPr>
          <p:spPr>
            <a:xfrm>
              <a:off x="4442241" y="3563883"/>
              <a:ext cx="2377440" cy="646331"/>
            </a:xfrm>
            <a:prstGeom prst="rect">
              <a:avLst/>
            </a:prstGeom>
          </p:spPr>
          <p:txBody>
            <a:bodyPr wrap="square" lIns="0" tIns="0" rIns="0" bIns="0" anchor="ctr">
              <a:spAutoFit/>
            </a:bodyPr>
            <a:lstStyle/>
            <a:p>
              <a:pPr marL="0" marR="0" lvl="0" indent="0" algn="l" defTabSz="914400"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bold"/>
                  <a:ea typeface="+mn-ea"/>
                  <a:cs typeface="Segoe UI Semibold" panose="020B0702040204020203" pitchFamily="34" charset="0"/>
                </a:rPr>
                <a:t>Realize the opportunity of cloud while reducing costs and complexity</a:t>
              </a:r>
            </a:p>
          </p:txBody>
        </p:sp>
        <p:sp>
          <p:nvSpPr>
            <p:cNvPr id="86" name="Rectangle 85">
              <a:extLst>
                <a:ext uri="{FF2B5EF4-FFF2-40B4-BE49-F238E27FC236}">
                  <a16:creationId xmlns:a16="http://schemas.microsoft.com/office/drawing/2014/main" id="{1C7D8D23-119C-45E9-B0BB-6D50B38664D3}"/>
                </a:ext>
              </a:extLst>
            </p:cNvPr>
            <p:cNvSpPr/>
            <p:nvPr/>
          </p:nvSpPr>
          <p:spPr>
            <a:xfrm>
              <a:off x="4442241" y="4846381"/>
              <a:ext cx="2377440" cy="430887"/>
            </a:xfrm>
            <a:prstGeom prst="rect">
              <a:avLst/>
            </a:prstGeom>
          </p:spPr>
          <p:txBody>
            <a:bodyPr wrap="square" lIns="0" tIns="0" rIns="0" bIns="0" anchor="ctr">
              <a:spAutoFit/>
            </a:bodyPr>
            <a:lstStyle/>
            <a:p>
              <a:pPr marL="0" marR="0" lvl="0" indent="0" algn="l" defTabSz="914400"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Semibold"/>
                  <a:ea typeface="+mn-ea"/>
                  <a:cs typeface="Segoe UI Semibold" panose="020B0702040204020203" pitchFamily="34" charset="0"/>
                </a:rPr>
                <a:t>Improving customer experience</a:t>
              </a:r>
            </a:p>
          </p:txBody>
        </p:sp>
        <p:sp>
          <p:nvSpPr>
            <p:cNvPr id="83" name="Rectangle 82">
              <a:extLst>
                <a:ext uri="{FF2B5EF4-FFF2-40B4-BE49-F238E27FC236}">
                  <a16:creationId xmlns:a16="http://schemas.microsoft.com/office/drawing/2014/main" id="{F1BF6F3B-48EE-48AF-ADEA-F0B1FE19806F}"/>
                </a:ext>
              </a:extLst>
            </p:cNvPr>
            <p:cNvSpPr/>
            <p:nvPr/>
          </p:nvSpPr>
          <p:spPr>
            <a:xfrm>
              <a:off x="4405148" y="1676146"/>
              <a:ext cx="1139736" cy="276999"/>
            </a:xfrm>
            <a:prstGeom prst="rect">
              <a:avLst/>
            </a:prstGeom>
          </p:spPr>
          <p:txBody>
            <a:bodyPr wrap="none" lIns="0" tIns="0" rIns="0" bIns="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Semibold"/>
                  <a:ea typeface="+mn-ea"/>
                  <a:cs typeface="+mn-cs"/>
                </a:rPr>
                <a:t>Challenges</a:t>
              </a:r>
            </a:p>
          </p:txBody>
        </p:sp>
      </p:grpSp>
      <p:grpSp>
        <p:nvGrpSpPr>
          <p:cNvPr id="15" name="Group 14">
            <a:extLst>
              <a:ext uri="{FF2B5EF4-FFF2-40B4-BE49-F238E27FC236}">
                <a16:creationId xmlns:a16="http://schemas.microsoft.com/office/drawing/2014/main" id="{88EEF8D3-6538-4F3D-9E18-48069C66F268}"/>
              </a:ext>
            </a:extLst>
          </p:cNvPr>
          <p:cNvGrpSpPr/>
          <p:nvPr/>
        </p:nvGrpSpPr>
        <p:grpSpPr>
          <a:xfrm>
            <a:off x="3849606" y="2314898"/>
            <a:ext cx="281568" cy="3144300"/>
            <a:chOff x="3810512" y="2484972"/>
            <a:chExt cx="281568" cy="3144300"/>
          </a:xfrm>
        </p:grpSpPr>
        <p:sp>
          <p:nvSpPr>
            <p:cNvPr id="174" name="Freeform: Shape 173">
              <a:extLst>
                <a:ext uri="{FF2B5EF4-FFF2-40B4-BE49-F238E27FC236}">
                  <a16:creationId xmlns:a16="http://schemas.microsoft.com/office/drawing/2014/main" id="{408BDCB8-9F0A-45A3-B428-7596A24CD67C}"/>
                </a:ext>
              </a:extLst>
            </p:cNvPr>
            <p:cNvSpPr/>
            <p:nvPr/>
          </p:nvSpPr>
          <p:spPr bwMode="auto">
            <a:xfrm rot="16200000">
              <a:off x="2317000" y="3978484"/>
              <a:ext cx="3144300" cy="157276"/>
            </a:xfrm>
            <a:custGeom>
              <a:avLst/>
              <a:gdLst>
                <a:gd name="connsiteX0" fmla="*/ 0 w 11029950"/>
                <a:gd name="connsiteY0" fmla="*/ 0 h 523875"/>
                <a:gd name="connsiteX1" fmla="*/ 0 w 11029950"/>
                <a:gd name="connsiteY1" fmla="*/ 523875 h 523875"/>
                <a:gd name="connsiteX2" fmla="*/ 11029950 w 11029950"/>
                <a:gd name="connsiteY2" fmla="*/ 523875 h 523875"/>
                <a:gd name="connsiteX3" fmla="*/ 11029950 w 11029950"/>
                <a:gd name="connsiteY3" fmla="*/ 38100 h 523875"/>
              </a:gdLst>
              <a:ahLst/>
              <a:cxnLst>
                <a:cxn ang="0">
                  <a:pos x="connsiteX0" y="connsiteY0"/>
                </a:cxn>
                <a:cxn ang="0">
                  <a:pos x="connsiteX1" y="connsiteY1"/>
                </a:cxn>
                <a:cxn ang="0">
                  <a:pos x="connsiteX2" y="connsiteY2"/>
                </a:cxn>
                <a:cxn ang="0">
                  <a:pos x="connsiteX3" y="connsiteY3"/>
                </a:cxn>
              </a:cxnLst>
              <a:rect l="l" t="t" r="r" b="b"/>
              <a:pathLst>
                <a:path w="11029950" h="523875">
                  <a:moveTo>
                    <a:pt x="0" y="0"/>
                  </a:moveTo>
                  <a:lnTo>
                    <a:pt x="0" y="523875"/>
                  </a:lnTo>
                  <a:lnTo>
                    <a:pt x="11029950" y="523875"/>
                  </a:lnTo>
                  <a:lnTo>
                    <a:pt x="11029950" y="38100"/>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a:t>
              </a:r>
            </a:p>
          </p:txBody>
        </p:sp>
        <p:sp>
          <p:nvSpPr>
            <p:cNvPr id="175" name="Oval 174">
              <a:extLst>
                <a:ext uri="{FF2B5EF4-FFF2-40B4-BE49-F238E27FC236}">
                  <a16:creationId xmlns:a16="http://schemas.microsoft.com/office/drawing/2014/main" id="{DFBDADB9-85A0-44F2-A9EE-9BA309F9522E}"/>
                </a:ext>
              </a:extLst>
            </p:cNvPr>
            <p:cNvSpPr/>
            <p:nvPr/>
          </p:nvSpPr>
          <p:spPr>
            <a:xfrm rot="16200000">
              <a:off x="3841723" y="3932828"/>
              <a:ext cx="252126" cy="248588"/>
            </a:xfrm>
            <a:prstGeom prst="ellipse">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137160" rIns="91440" bIns="9144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light"/>
                  <a:ea typeface="+mn-ea"/>
                  <a:cs typeface="+mn-cs"/>
                  <a:sym typeface="Wingdings" panose="05000000000000000000" pitchFamily="2" charset="2"/>
                </a:rPr>
                <a:t></a:t>
              </a:r>
              <a:endParaRPr kumimoji="0" lang="en-US" sz="1200" b="0" i="0" u="none" strike="noStrike" kern="1200" cap="none" spc="0" normalizeH="0" baseline="0" noProof="0">
                <a:ln>
                  <a:noFill/>
                </a:ln>
                <a:solidFill>
                  <a:srgbClr val="0078D4"/>
                </a:solidFill>
                <a:effectLst/>
                <a:uLnTx/>
                <a:uFillTx/>
                <a:latin typeface="Segoe UI Semilight"/>
                <a:ea typeface="+mn-ea"/>
                <a:cs typeface="+mn-cs"/>
              </a:endParaRPr>
            </a:p>
          </p:txBody>
        </p:sp>
      </p:grpSp>
    </p:spTree>
    <p:extLst>
      <p:ext uri="{BB962C8B-B14F-4D97-AF65-F5344CB8AC3E}">
        <p14:creationId xmlns:p14="http://schemas.microsoft.com/office/powerpoint/2010/main" val="20437622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975E2-9EAD-4187-BA73-22E7F01FCEE5}"/>
              </a:ext>
            </a:extLst>
          </p:cNvPr>
          <p:cNvSpPr>
            <a:spLocks noGrp="1"/>
          </p:cNvSpPr>
          <p:nvPr>
            <p:ph type="title"/>
          </p:nvPr>
        </p:nvSpPr>
        <p:spPr>
          <a:xfrm>
            <a:off x="585788" y="3179763"/>
            <a:ext cx="9144000" cy="498475"/>
          </a:xfrm>
        </p:spPr>
        <p:txBody>
          <a:bodyPr/>
          <a:lstStyle/>
          <a:p>
            <a:r>
              <a:rPr lang="en-US" dirty="0">
                <a:solidFill>
                  <a:schemeClr val="tx1"/>
                </a:solidFill>
              </a:rPr>
              <a:t>Microsoft View of Security</a:t>
            </a:r>
          </a:p>
        </p:txBody>
      </p:sp>
      <p:sp>
        <p:nvSpPr>
          <p:cNvPr id="7" name="Slide Number Placeholder 1">
            <a:extLst>
              <a:ext uri="{FF2B5EF4-FFF2-40B4-BE49-F238E27FC236}">
                <a16:creationId xmlns:a16="http://schemas.microsoft.com/office/drawing/2014/main" id="{4661CAF5-95D8-4BD4-AA3D-8BEF089C82AB}"/>
              </a:ext>
            </a:extLst>
          </p:cNvPr>
          <p:cNvSpPr txBox="1">
            <a:spLocks/>
          </p:cNvSpPr>
          <p:nvPr/>
        </p:nvSpPr>
        <p:spPr>
          <a:xfrm>
            <a:off x="11681492" y="6565391"/>
            <a:ext cx="459708" cy="246221"/>
          </a:xfrm>
          <a:prstGeom prst="rect">
            <a:avLst/>
          </a:prstGeom>
        </p:spPr>
        <p:txBody>
          <a:bodyPr wrap="square">
            <a:spAutoFit/>
          </a:bodyPr>
          <a:lstStyle>
            <a:defPPr>
              <a:defRPr lang="en-US"/>
            </a:defPPr>
            <a:lvl1pPr marL="0" algn="l" defTabSz="914367" rtl="0" eaLnBrk="1" latinLnBrk="0" hangingPunct="1">
              <a:defRPr lang="en-IN" sz="1000" kern="1200" smtClean="0">
                <a:solidFill>
                  <a:schemeClr val="bg1">
                    <a:lumMod val="50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fld id="{EAA0DCFB-5E65-472C-A423-BA3AA87976EA}" type="slidenum">
              <a:rPr kumimoji="0" lang="en-US" sz="10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59292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1077DB0-0F74-4FEF-985F-1E634E9DC9A2}"/>
              </a:ext>
            </a:extLst>
          </p:cNvPr>
          <p:cNvSpPr>
            <a:spLocks noGrp="1"/>
          </p:cNvSpPr>
          <p:nvPr>
            <p:ph type="body" sz="quarter" idx="10"/>
          </p:nvPr>
        </p:nvSpPr>
        <p:spPr/>
        <p:txBody>
          <a:bodyPr/>
          <a:lstStyle/>
          <a:p>
            <a:r>
              <a:rPr lang="en-US" dirty="0"/>
              <a:t>Sobering Statistics</a:t>
            </a:r>
          </a:p>
        </p:txBody>
      </p:sp>
      <p:sp>
        <p:nvSpPr>
          <p:cNvPr id="13" name="Oval 12">
            <a:extLst>
              <a:ext uri="{FF2B5EF4-FFF2-40B4-BE49-F238E27FC236}">
                <a16:creationId xmlns:a16="http://schemas.microsoft.com/office/drawing/2014/main" id="{1A373246-842E-43AA-BF6F-047F3FF496DF}"/>
              </a:ext>
            </a:extLst>
          </p:cNvPr>
          <p:cNvSpPr/>
          <p:nvPr/>
        </p:nvSpPr>
        <p:spPr>
          <a:xfrm>
            <a:off x="3232201" y="3810435"/>
            <a:ext cx="2683241" cy="2683241"/>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mn-ea"/>
                <a:cs typeface="+mn-cs"/>
              </a:rPr>
              <a:t>196 Days </a:t>
            </a:r>
            <a:r>
              <a:rPr kumimoji="0" lang="en-US" sz="2200" b="0" i="0" u="none" strike="noStrike" kern="1200" cap="none" spc="0" normalizeH="0" baseline="0" noProof="0" dirty="0">
                <a:ln>
                  <a:noFill/>
                </a:ln>
                <a:solidFill>
                  <a:srgbClr val="FFFFFF"/>
                </a:solidFill>
                <a:effectLst/>
                <a:uLnTx/>
                <a:uFillTx/>
                <a:latin typeface="Segoe UI"/>
                <a:ea typeface="+mn-ea"/>
                <a:cs typeface="+mn-cs"/>
              </a:rPr>
              <a:t>Average time it takes to identify a data breach </a:t>
            </a:r>
          </a:p>
        </p:txBody>
      </p:sp>
      <p:sp>
        <p:nvSpPr>
          <p:cNvPr id="15" name="Oval 14">
            <a:extLst>
              <a:ext uri="{FF2B5EF4-FFF2-40B4-BE49-F238E27FC236}">
                <a16:creationId xmlns:a16="http://schemas.microsoft.com/office/drawing/2014/main" id="{4AAC9F0F-68E0-4550-A310-93CF3789A3CA}"/>
              </a:ext>
            </a:extLst>
          </p:cNvPr>
          <p:cNvSpPr/>
          <p:nvPr/>
        </p:nvSpPr>
        <p:spPr>
          <a:xfrm>
            <a:off x="9202885" y="3810435"/>
            <a:ext cx="2683241" cy="2683241"/>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mn-ea"/>
                <a:cs typeface="+mn-cs"/>
              </a:rPr>
              <a:t>$600 Billion </a:t>
            </a:r>
            <a:r>
              <a:rPr kumimoji="0" lang="en-US" sz="2100" b="0" i="0" u="none" strike="noStrike" kern="1200" cap="none" spc="0" normalizeH="0" baseline="0" noProof="0" dirty="0">
                <a:ln>
                  <a:noFill/>
                </a:ln>
                <a:solidFill>
                  <a:srgbClr val="FFFFFF"/>
                </a:solidFill>
                <a:effectLst/>
                <a:uLnTx/>
                <a:uFillTx/>
                <a:latin typeface="Segoe UI"/>
                <a:ea typeface="+mn-ea"/>
                <a:cs typeface="+mn-cs"/>
              </a:rPr>
              <a:t>Estimated cost of cybercrime to the global community</a:t>
            </a:r>
          </a:p>
        </p:txBody>
      </p:sp>
      <p:sp>
        <p:nvSpPr>
          <p:cNvPr id="16" name="Oval 15">
            <a:extLst>
              <a:ext uri="{FF2B5EF4-FFF2-40B4-BE49-F238E27FC236}">
                <a16:creationId xmlns:a16="http://schemas.microsoft.com/office/drawing/2014/main" id="{A16D44F4-41A5-4F89-87CA-C4C4A9EF0DDC}"/>
              </a:ext>
            </a:extLst>
          </p:cNvPr>
          <p:cNvSpPr/>
          <p:nvPr/>
        </p:nvSpPr>
        <p:spPr>
          <a:xfrm>
            <a:off x="246859" y="1616220"/>
            <a:ext cx="2683241" cy="268324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mn-ea"/>
                <a:cs typeface="+mn-cs"/>
              </a:rPr>
              <a:t>&gt;63% </a:t>
            </a:r>
            <a:r>
              <a:rPr kumimoji="0" lang="en-US" sz="1900" b="0" i="0" u="none" strike="noStrike" kern="1200" cap="none" spc="0" normalizeH="0" baseline="0" noProof="0" dirty="0">
                <a:ln>
                  <a:noFill/>
                </a:ln>
                <a:solidFill>
                  <a:srgbClr val="FFFFFF"/>
                </a:solidFill>
                <a:effectLst/>
                <a:uLnTx/>
                <a:uFillTx/>
                <a:latin typeface="Segoe UI"/>
                <a:ea typeface="+mn-ea"/>
                <a:cs typeface="+mn-cs"/>
              </a:rPr>
              <a:t>of all network intrusions are due to compromised user credentials</a:t>
            </a:r>
          </a:p>
        </p:txBody>
      </p:sp>
      <p:sp>
        <p:nvSpPr>
          <p:cNvPr id="17" name="Oval 16">
            <a:extLst>
              <a:ext uri="{FF2B5EF4-FFF2-40B4-BE49-F238E27FC236}">
                <a16:creationId xmlns:a16="http://schemas.microsoft.com/office/drawing/2014/main" id="{79F30EC2-8B7C-463C-B309-FA0152E153E4}"/>
              </a:ext>
            </a:extLst>
          </p:cNvPr>
          <p:cNvSpPr/>
          <p:nvPr/>
        </p:nvSpPr>
        <p:spPr>
          <a:xfrm>
            <a:off x="6217543" y="1616221"/>
            <a:ext cx="2683241" cy="2683241"/>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mn-ea"/>
                <a:cs typeface="+mn-cs"/>
              </a:rPr>
              <a:t>$7.91 Million</a:t>
            </a:r>
            <a:r>
              <a:rPr kumimoji="0" lang="en-US" sz="2200" b="1" i="0" u="none" strike="noStrike" kern="1200" cap="none" spc="0" normalizeH="0" baseline="0" noProof="0" dirty="0">
                <a:ln>
                  <a:noFill/>
                </a:ln>
                <a:solidFill>
                  <a:srgbClr val="FFFFFF"/>
                </a:solidFill>
                <a:effectLst/>
                <a:uLnTx/>
                <a:uFillTx/>
                <a:latin typeface="Segoe UI"/>
                <a:ea typeface="+mn-ea"/>
                <a:cs typeface="+mn-cs"/>
              </a:rPr>
              <a:t> </a:t>
            </a:r>
            <a:r>
              <a:rPr kumimoji="0" lang="en-US" sz="2200" b="0" i="0" u="none" strike="noStrike" kern="1200" cap="none" spc="0" normalizeH="0" baseline="0" noProof="0" dirty="0">
                <a:ln>
                  <a:noFill/>
                </a:ln>
                <a:solidFill>
                  <a:srgbClr val="FFFFFF"/>
                </a:solidFill>
                <a:effectLst/>
                <a:uLnTx/>
                <a:uFillTx/>
                <a:latin typeface="Segoe UI"/>
                <a:ea typeface="+mn-ea"/>
                <a:cs typeface="+mn-cs"/>
              </a:rPr>
              <a:t>Cost of the average data breach to a U.S. company  </a:t>
            </a:r>
          </a:p>
        </p:txBody>
      </p:sp>
      <p:pic>
        <p:nvPicPr>
          <p:cNvPr id="20" name="Picture 19">
            <a:extLst>
              <a:ext uri="{FF2B5EF4-FFF2-40B4-BE49-F238E27FC236}">
                <a16:creationId xmlns:a16="http://schemas.microsoft.com/office/drawing/2014/main" id="{1A669F52-F9A4-4CF2-87C1-A3CD819EE91D}"/>
              </a:ext>
            </a:extLst>
          </p:cNvPr>
          <p:cNvPicPr>
            <a:picLocks noChangeAspect="1"/>
          </p:cNvPicPr>
          <p:nvPr/>
        </p:nvPicPr>
        <p:blipFill>
          <a:blip r:embed="rId3"/>
          <a:stretch>
            <a:fillRect/>
          </a:stretch>
        </p:blipFill>
        <p:spPr>
          <a:xfrm>
            <a:off x="943827" y="5012669"/>
            <a:ext cx="1289304" cy="1013709"/>
          </a:xfrm>
          <a:prstGeom prst="rect">
            <a:avLst/>
          </a:prstGeom>
        </p:spPr>
      </p:pic>
      <p:pic>
        <p:nvPicPr>
          <p:cNvPr id="22" name="Picture 21">
            <a:extLst>
              <a:ext uri="{FF2B5EF4-FFF2-40B4-BE49-F238E27FC236}">
                <a16:creationId xmlns:a16="http://schemas.microsoft.com/office/drawing/2014/main" id="{C959881E-21FE-4976-88F4-34C7C6399547}"/>
              </a:ext>
            </a:extLst>
          </p:cNvPr>
          <p:cNvPicPr>
            <a:picLocks noChangeAspect="1"/>
          </p:cNvPicPr>
          <p:nvPr/>
        </p:nvPicPr>
        <p:blipFill>
          <a:blip r:embed="rId4"/>
          <a:stretch>
            <a:fillRect/>
          </a:stretch>
        </p:blipFill>
        <p:spPr>
          <a:xfrm>
            <a:off x="3929131" y="2048231"/>
            <a:ext cx="1289379" cy="1289379"/>
          </a:xfrm>
          <a:prstGeom prst="rect">
            <a:avLst/>
          </a:prstGeom>
        </p:spPr>
      </p:pic>
      <p:pic>
        <p:nvPicPr>
          <p:cNvPr id="23" name="Picture 22">
            <a:extLst>
              <a:ext uri="{FF2B5EF4-FFF2-40B4-BE49-F238E27FC236}">
                <a16:creationId xmlns:a16="http://schemas.microsoft.com/office/drawing/2014/main" id="{F32BCE76-75A5-4A40-B9F2-05F42C9C15E1}"/>
              </a:ext>
            </a:extLst>
          </p:cNvPr>
          <p:cNvPicPr>
            <a:picLocks noChangeAspect="1"/>
          </p:cNvPicPr>
          <p:nvPr/>
        </p:nvPicPr>
        <p:blipFill>
          <a:blip r:embed="rId5"/>
          <a:stretch>
            <a:fillRect/>
          </a:stretch>
        </p:blipFill>
        <p:spPr>
          <a:xfrm>
            <a:off x="9899817" y="2048231"/>
            <a:ext cx="1289304" cy="1289304"/>
          </a:xfrm>
          <a:prstGeom prst="rect">
            <a:avLst/>
          </a:prstGeom>
        </p:spPr>
      </p:pic>
      <p:pic>
        <p:nvPicPr>
          <p:cNvPr id="24" name="Picture 23">
            <a:extLst>
              <a:ext uri="{FF2B5EF4-FFF2-40B4-BE49-F238E27FC236}">
                <a16:creationId xmlns:a16="http://schemas.microsoft.com/office/drawing/2014/main" id="{715515E8-559D-457E-98C8-0F1D45B9987A}"/>
              </a:ext>
            </a:extLst>
          </p:cNvPr>
          <p:cNvPicPr>
            <a:picLocks noChangeAspect="1"/>
          </p:cNvPicPr>
          <p:nvPr/>
        </p:nvPicPr>
        <p:blipFill>
          <a:blip r:embed="rId6"/>
          <a:stretch>
            <a:fillRect/>
          </a:stretch>
        </p:blipFill>
        <p:spPr>
          <a:xfrm>
            <a:off x="6914511" y="4983557"/>
            <a:ext cx="1289304" cy="1071932"/>
          </a:xfrm>
          <a:prstGeom prst="rect">
            <a:avLst/>
          </a:prstGeom>
        </p:spPr>
      </p:pic>
    </p:spTree>
    <p:extLst>
      <p:ext uri="{BB962C8B-B14F-4D97-AF65-F5344CB8AC3E}">
        <p14:creationId xmlns:p14="http://schemas.microsoft.com/office/powerpoint/2010/main" val="4705454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49E5685-8A92-4B03-B9AE-2E19CD7CC2B2}"/>
              </a:ext>
            </a:extLst>
          </p:cNvPr>
          <p:cNvSpPr txBox="1"/>
          <p:nvPr/>
        </p:nvSpPr>
        <p:spPr>
          <a:xfrm>
            <a:off x="9155219" y="1321279"/>
            <a:ext cx="2683241" cy="2240367"/>
          </a:xfrm>
          <a:prstGeom prst="rect">
            <a:avLst/>
          </a:prstGeom>
          <a:noFill/>
        </p:spPr>
        <p:txBody>
          <a:bodyPr wrap="square" lIns="186538" tIns="149230" rIns="186538" bIns="14923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rPr>
              <a:t>We must assume that the adversary will penetrate the perimeter</a:t>
            </a:r>
          </a:p>
        </p:txBody>
      </p:sp>
      <p:sp>
        <p:nvSpPr>
          <p:cNvPr id="12" name="mail_2" title="Icon of an envelope with an arrow on the lower right pointing right">
            <a:extLst>
              <a:ext uri="{FF2B5EF4-FFF2-40B4-BE49-F238E27FC236}">
                <a16:creationId xmlns:a16="http://schemas.microsoft.com/office/drawing/2014/main" id="{3151CC49-3162-4484-9716-E82B59BF8CB2}"/>
              </a:ext>
            </a:extLst>
          </p:cNvPr>
          <p:cNvSpPr>
            <a:spLocks noChangeAspect="1" noEditPoints="1"/>
          </p:cNvSpPr>
          <p:nvPr/>
        </p:nvSpPr>
        <p:spPr bwMode="auto">
          <a:xfrm>
            <a:off x="3691050" y="1852735"/>
            <a:ext cx="1778116" cy="1283208"/>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 name="Text Placeholder 6">
            <a:extLst>
              <a:ext uri="{FF2B5EF4-FFF2-40B4-BE49-F238E27FC236}">
                <a16:creationId xmlns:a16="http://schemas.microsoft.com/office/drawing/2014/main" id="{A5C8A7DC-913B-4123-BE1B-F85D948D66A5}"/>
              </a:ext>
            </a:extLst>
          </p:cNvPr>
          <p:cNvSpPr>
            <a:spLocks noGrp="1"/>
          </p:cNvSpPr>
          <p:nvPr>
            <p:ph type="body" sz="quarter" idx="10"/>
          </p:nvPr>
        </p:nvSpPr>
        <p:spPr/>
        <p:txBody>
          <a:bodyPr/>
          <a:lstStyle/>
          <a:p>
            <a:r>
              <a:rPr lang="en-GB" sz="4000" dirty="0">
                <a:cs typeface="Segoe UI Light" panose="020B0502040204020203" pitchFamily="34" charset="0"/>
              </a:rPr>
              <a:t>Phishing is phenomenally successful</a:t>
            </a:r>
          </a:p>
        </p:txBody>
      </p:sp>
      <p:sp>
        <p:nvSpPr>
          <p:cNvPr id="14" name="Oval 13">
            <a:extLst>
              <a:ext uri="{FF2B5EF4-FFF2-40B4-BE49-F238E27FC236}">
                <a16:creationId xmlns:a16="http://schemas.microsoft.com/office/drawing/2014/main" id="{B5E0A040-2C87-485F-A0D8-260BCA6C5821}"/>
              </a:ext>
            </a:extLst>
          </p:cNvPr>
          <p:cNvSpPr/>
          <p:nvPr/>
        </p:nvSpPr>
        <p:spPr>
          <a:xfrm>
            <a:off x="442800" y="1588170"/>
            <a:ext cx="2683241" cy="268324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FFFF"/>
                </a:solidFill>
                <a:effectLst/>
                <a:uLnTx/>
                <a:uFillTx/>
                <a:latin typeface="Segoe UI"/>
                <a:ea typeface="+mn-ea"/>
                <a:cs typeface="+mn-cs"/>
              </a:rPr>
              <a:t>4%</a:t>
            </a:r>
            <a:r>
              <a:rPr kumimoji="0" lang="en-US" sz="3600" b="1"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dirty="0">
                <a:ln>
                  <a:noFill/>
                </a:ln>
                <a:solidFill>
                  <a:srgbClr val="FFFFFF"/>
                </a:solidFill>
                <a:effectLst/>
                <a:uLnTx/>
                <a:uFillTx/>
                <a:latin typeface="Segoe UI"/>
                <a:ea typeface="+mn-ea"/>
                <a:cs typeface="+mn-cs"/>
              </a:rPr>
              <a:t>of users will open an obvious phishing e-mail message</a:t>
            </a:r>
          </a:p>
        </p:txBody>
      </p:sp>
      <p:sp>
        <p:nvSpPr>
          <p:cNvPr id="15" name="Oval 14">
            <a:extLst>
              <a:ext uri="{FF2B5EF4-FFF2-40B4-BE49-F238E27FC236}">
                <a16:creationId xmlns:a16="http://schemas.microsoft.com/office/drawing/2014/main" id="{FDA41671-D336-4498-8A59-6CCDEABEFBAE}"/>
              </a:ext>
            </a:extLst>
          </p:cNvPr>
          <p:cNvSpPr/>
          <p:nvPr/>
        </p:nvSpPr>
        <p:spPr>
          <a:xfrm>
            <a:off x="3126041" y="3764250"/>
            <a:ext cx="2683241" cy="2683241"/>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Phishing represents </a:t>
            </a:r>
            <a:r>
              <a:rPr kumimoji="0" lang="en-US" sz="2400" b="1" i="0" u="none" strike="noStrike" kern="1200" cap="none" spc="0" normalizeH="0" baseline="0" noProof="0" dirty="0">
                <a:ln>
                  <a:noFill/>
                </a:ln>
                <a:solidFill>
                  <a:srgbClr val="FFFFFF"/>
                </a:solidFill>
                <a:effectLst/>
                <a:uLnTx/>
                <a:uFillTx/>
                <a:latin typeface="Segoe UI"/>
                <a:ea typeface="+mn-ea"/>
                <a:cs typeface="+mn-cs"/>
              </a:rPr>
              <a:t>98%</a:t>
            </a:r>
            <a:r>
              <a:rPr kumimoji="0" lang="en-US" sz="2400" b="0" i="0" u="none" strike="noStrike" kern="1200" cap="none" spc="0" normalizeH="0" baseline="0" noProof="0" dirty="0">
                <a:ln>
                  <a:noFill/>
                </a:ln>
                <a:solidFill>
                  <a:srgbClr val="FFFFFF"/>
                </a:solidFill>
                <a:effectLst/>
                <a:uLnTx/>
                <a:uFillTx/>
                <a:latin typeface="Segoe UI"/>
                <a:ea typeface="+mn-ea"/>
                <a:cs typeface="+mn-cs"/>
              </a:rPr>
              <a:t> </a:t>
            </a:r>
            <a:r>
              <a:rPr kumimoji="0" lang="en-US" sz="2000" b="0" i="0" u="none" strike="noStrike" kern="1200" cap="none" spc="0" normalizeH="0" baseline="0" noProof="0" dirty="0">
                <a:ln>
                  <a:noFill/>
                </a:ln>
                <a:solidFill>
                  <a:srgbClr val="FFFFFF"/>
                </a:solidFill>
                <a:effectLst/>
                <a:uLnTx/>
                <a:uFillTx/>
                <a:latin typeface="Segoe UI"/>
                <a:ea typeface="+mn-ea"/>
                <a:cs typeface="+mn-cs"/>
              </a:rPr>
              <a:t>of social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incidents and </a:t>
            </a:r>
            <a:r>
              <a:rPr kumimoji="0" lang="en-US" sz="2400" b="1" i="0" u="none" strike="noStrike" kern="1200" cap="none" spc="0" normalizeH="0" baseline="0" noProof="0" dirty="0">
                <a:ln>
                  <a:noFill/>
                </a:ln>
                <a:solidFill>
                  <a:srgbClr val="FFFFFF"/>
                </a:solidFill>
                <a:effectLst/>
                <a:uLnTx/>
                <a:uFillTx/>
                <a:latin typeface="Segoe UI"/>
                <a:ea typeface="+mn-ea"/>
                <a:cs typeface="+mn-cs"/>
              </a:rPr>
              <a:t>93% </a:t>
            </a:r>
            <a:r>
              <a:rPr kumimoji="0" lang="en-US" sz="2000" b="0" i="0" u="none" strike="noStrike" kern="1200" cap="none" spc="0" normalizeH="0" baseline="0" noProof="0" dirty="0">
                <a:ln>
                  <a:noFill/>
                </a:ln>
                <a:solidFill>
                  <a:srgbClr val="FFFFFF"/>
                </a:solidFill>
                <a:effectLst/>
                <a:uLnTx/>
                <a:uFillTx/>
                <a:latin typeface="Segoe UI"/>
                <a:ea typeface="+mn-ea"/>
                <a:cs typeface="+mn-cs"/>
              </a:rPr>
              <a:t>of breaches</a:t>
            </a:r>
          </a:p>
        </p:txBody>
      </p:sp>
      <p:sp>
        <p:nvSpPr>
          <p:cNvPr id="16" name="Oval 15">
            <a:extLst>
              <a:ext uri="{FF2B5EF4-FFF2-40B4-BE49-F238E27FC236}">
                <a16:creationId xmlns:a16="http://schemas.microsoft.com/office/drawing/2014/main" id="{761B7BAA-3747-4FCB-A791-883BA7650225}"/>
              </a:ext>
            </a:extLst>
          </p:cNvPr>
          <p:cNvSpPr/>
          <p:nvPr/>
        </p:nvSpPr>
        <p:spPr>
          <a:xfrm>
            <a:off x="8883227" y="3764250"/>
            <a:ext cx="2683241" cy="268324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FFFFFF"/>
                </a:solidFill>
                <a:effectLst/>
                <a:uLnTx/>
                <a:uFillTx/>
                <a:latin typeface="Segoe UI"/>
                <a:ea typeface="+mn-ea"/>
                <a:cs typeface="+mn-cs"/>
              </a:rPr>
              <a:t>82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seconds is the median time-to-first-click for phishing campaigns</a:t>
            </a:r>
            <a:endParaRPr kumimoji="0" lang="en-US" sz="19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Oval 17">
            <a:extLst>
              <a:ext uri="{FF2B5EF4-FFF2-40B4-BE49-F238E27FC236}">
                <a16:creationId xmlns:a16="http://schemas.microsoft.com/office/drawing/2014/main" id="{57697734-28E8-4004-BDFF-FC0C93DE3539}"/>
              </a:ext>
            </a:extLst>
          </p:cNvPr>
          <p:cNvSpPr/>
          <p:nvPr/>
        </p:nvSpPr>
        <p:spPr>
          <a:xfrm>
            <a:off x="6199986" y="1588170"/>
            <a:ext cx="2683241" cy="2683241"/>
          </a:xfrm>
          <a:prstGeom prst="ellipse">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FFFF"/>
                </a:solidFill>
                <a:effectLst/>
                <a:uLnTx/>
                <a:uFillTx/>
                <a:latin typeface="Segoe UI"/>
                <a:ea typeface="+mn-ea"/>
                <a:cs typeface="+mn-cs"/>
              </a:rPr>
              <a:t>96%</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a:ea typeface="+mn-ea"/>
                <a:cs typeface="+mn-cs"/>
              </a:rPr>
              <a:t>Email is still the most common vector</a:t>
            </a:r>
          </a:p>
        </p:txBody>
      </p:sp>
    </p:spTree>
    <p:extLst>
      <p:ext uri="{BB962C8B-B14F-4D97-AF65-F5344CB8AC3E}">
        <p14:creationId xmlns:p14="http://schemas.microsoft.com/office/powerpoint/2010/main" val="32122668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FDF3918-4AB3-47F3-B53A-8D2266ED79DE}"/>
              </a:ext>
            </a:extLst>
          </p:cNvPr>
          <p:cNvGrpSpPr/>
          <p:nvPr/>
        </p:nvGrpSpPr>
        <p:grpSpPr>
          <a:xfrm>
            <a:off x="2837897" y="1397726"/>
            <a:ext cx="6787471" cy="4716350"/>
            <a:chOff x="4441420" y="1314450"/>
            <a:chExt cx="7494467" cy="5207614"/>
          </a:xfrm>
        </p:grpSpPr>
        <p:grpSp>
          <p:nvGrpSpPr>
            <p:cNvPr id="22" name="Group 21">
              <a:extLst>
                <a:ext uri="{FF2B5EF4-FFF2-40B4-BE49-F238E27FC236}">
                  <a16:creationId xmlns:a16="http://schemas.microsoft.com/office/drawing/2014/main" id="{D220703F-D561-4D07-9AA2-ED6905C80EBB}"/>
                </a:ext>
              </a:extLst>
            </p:cNvPr>
            <p:cNvGrpSpPr/>
            <p:nvPr/>
          </p:nvGrpSpPr>
          <p:grpSpPr>
            <a:xfrm>
              <a:off x="4540821" y="1333500"/>
              <a:ext cx="7395066" cy="4917983"/>
              <a:chOff x="740592" y="466914"/>
              <a:chExt cx="9356970" cy="6222719"/>
            </a:xfrm>
          </p:grpSpPr>
          <p:sp>
            <p:nvSpPr>
              <p:cNvPr id="28" name="Oval 27">
                <a:extLst>
                  <a:ext uri="{FF2B5EF4-FFF2-40B4-BE49-F238E27FC236}">
                    <a16:creationId xmlns:a16="http://schemas.microsoft.com/office/drawing/2014/main" id="{692A86C6-7943-4050-B51B-70DD0DB55061}"/>
                  </a:ext>
                </a:extLst>
              </p:cNvPr>
              <p:cNvSpPr/>
              <p:nvPr/>
            </p:nvSpPr>
            <p:spPr bwMode="auto">
              <a:xfrm>
                <a:off x="4804592" y="2937608"/>
                <a:ext cx="965200" cy="96520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209176D9-FC6E-4121-8ACA-B392381C2CDA}"/>
                  </a:ext>
                </a:extLst>
              </p:cNvPr>
              <p:cNvSpPr/>
              <p:nvPr/>
            </p:nvSpPr>
            <p:spPr bwMode="auto">
              <a:xfrm>
                <a:off x="5109392" y="18073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2756AD84-8A38-44FC-AED0-FC3D81365379}"/>
                  </a:ext>
                </a:extLst>
              </p:cNvPr>
              <p:cNvSpPr/>
              <p:nvPr/>
            </p:nvSpPr>
            <p:spPr bwMode="auto">
              <a:xfrm>
                <a:off x="3255192" y="2277208"/>
                <a:ext cx="355600" cy="355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804EF23A-7272-4B75-ABDC-85D438FF50E6}"/>
                  </a:ext>
                </a:extLst>
              </p:cNvPr>
              <p:cNvSpPr/>
              <p:nvPr/>
            </p:nvSpPr>
            <p:spPr bwMode="auto">
              <a:xfrm>
                <a:off x="3636192" y="9183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8679BA00-EA04-4D33-AF0C-9185B72444E2}"/>
                  </a:ext>
                </a:extLst>
              </p:cNvPr>
              <p:cNvSpPr/>
              <p:nvPr/>
            </p:nvSpPr>
            <p:spPr bwMode="auto">
              <a:xfrm>
                <a:off x="3991792" y="4865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84D4CCBD-8B68-47E8-9475-AFAB8D629033}"/>
                  </a:ext>
                </a:extLst>
              </p:cNvPr>
              <p:cNvSpPr/>
              <p:nvPr/>
            </p:nvSpPr>
            <p:spPr bwMode="auto">
              <a:xfrm>
                <a:off x="3643449" y="466914"/>
                <a:ext cx="591094" cy="59109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186953E1-80D7-4B40-8FFE-656541268651}"/>
                  </a:ext>
                </a:extLst>
              </p:cNvPr>
              <p:cNvSpPr/>
              <p:nvPr/>
            </p:nvSpPr>
            <p:spPr bwMode="auto">
              <a:xfrm>
                <a:off x="2939143" y="809088"/>
                <a:ext cx="797197" cy="7971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A7609604-1889-4085-BE67-3ED9A3F07807}"/>
                  </a:ext>
                </a:extLst>
              </p:cNvPr>
              <p:cNvSpPr/>
              <p:nvPr/>
            </p:nvSpPr>
            <p:spPr bwMode="auto">
              <a:xfrm>
                <a:off x="2480492" y="231530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4E4C405D-B443-408C-BC1D-98D50C03D89D}"/>
                  </a:ext>
                </a:extLst>
              </p:cNvPr>
              <p:cNvSpPr/>
              <p:nvPr/>
            </p:nvSpPr>
            <p:spPr bwMode="auto">
              <a:xfrm>
                <a:off x="2134661" y="3078958"/>
                <a:ext cx="279400" cy="2794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E6A52F87-D04C-4C5C-8980-FCAFC2C59AAA}"/>
                  </a:ext>
                </a:extLst>
              </p:cNvPr>
              <p:cNvSpPr/>
              <p:nvPr/>
            </p:nvSpPr>
            <p:spPr bwMode="auto">
              <a:xfrm>
                <a:off x="1566092" y="1439008"/>
                <a:ext cx="711200" cy="711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3BD883D8-AC3F-4C55-A8DF-BBAB7A4A9285}"/>
                  </a:ext>
                </a:extLst>
              </p:cNvPr>
              <p:cNvSpPr/>
              <p:nvPr/>
            </p:nvSpPr>
            <p:spPr bwMode="auto">
              <a:xfrm>
                <a:off x="740592" y="905608"/>
                <a:ext cx="635000" cy="635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9" name="Connector: Elbow 38">
                <a:extLst>
                  <a:ext uri="{FF2B5EF4-FFF2-40B4-BE49-F238E27FC236}">
                    <a16:creationId xmlns:a16="http://schemas.microsoft.com/office/drawing/2014/main" id="{1F699CA4-CD29-4288-8241-905DACCBE031}"/>
                  </a:ext>
                </a:extLst>
              </p:cNvPr>
              <p:cNvCxnSpPr>
                <a:stCxn id="30" idx="6"/>
                <a:endCxn id="28" idx="0"/>
              </p:cNvCxnSpPr>
              <p:nvPr/>
            </p:nvCxnSpPr>
            <p:spPr>
              <a:xfrm>
                <a:off x="3610792" y="2455008"/>
                <a:ext cx="16764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296D944-F5BC-4E9E-895E-6C69D1A04158}"/>
                  </a:ext>
                </a:extLst>
              </p:cNvPr>
              <p:cNvCxnSpPr>
                <a:stCxn id="29" idx="4"/>
                <a:endCxn id="28" idx="0"/>
              </p:cNvCxnSpPr>
              <p:nvPr/>
            </p:nvCxnSpPr>
            <p:spPr>
              <a:xfrm>
                <a:off x="5287192" y="2162908"/>
                <a:ext cx="0" cy="774700"/>
              </a:xfrm>
              <a:prstGeom prst="straightConnector1">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D906901-0DAC-4C0A-BE38-54A2D55F1689}"/>
                  </a:ext>
                </a:extLst>
              </p:cNvPr>
              <p:cNvCxnSpPr>
                <a:stCxn id="31" idx="6"/>
                <a:endCxn id="29" idx="0"/>
              </p:cNvCxnSpPr>
              <p:nvPr/>
            </p:nvCxnSpPr>
            <p:spPr>
              <a:xfrm>
                <a:off x="4347392" y="1273908"/>
                <a:ext cx="939800" cy="5334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C8118FC4-FF93-4785-A72A-E67CE2FABA26}"/>
                  </a:ext>
                </a:extLst>
              </p:cNvPr>
              <p:cNvCxnSpPr>
                <a:stCxn id="31" idx="4"/>
                <a:endCxn id="28" idx="0"/>
              </p:cNvCxnSpPr>
              <p:nvPr/>
            </p:nvCxnSpPr>
            <p:spPr>
              <a:xfrm rot="16200000" flipH="1">
                <a:off x="3985442" y="1635858"/>
                <a:ext cx="1308100" cy="1295400"/>
              </a:xfrm>
              <a:prstGeom prst="bentConnector3">
                <a:avLst>
                  <a:gd name="adj1" fmla="val 50000"/>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A6FD7789-053B-4865-B6C5-D77C0BB3E626}"/>
                  </a:ext>
                </a:extLst>
              </p:cNvPr>
              <p:cNvCxnSpPr>
                <a:stCxn id="31" idx="4"/>
                <a:endCxn id="30" idx="0"/>
              </p:cNvCxnSpPr>
              <p:nvPr/>
            </p:nvCxnSpPr>
            <p:spPr>
              <a:xfrm rot="5400000">
                <a:off x="3388542" y="1673958"/>
                <a:ext cx="647700" cy="558800"/>
              </a:xfrm>
              <a:prstGeom prst="bentConnector3">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7504CA3-B55F-48CD-B691-259EE7D0DE1C}"/>
                  </a:ext>
                </a:extLst>
              </p:cNvPr>
              <p:cNvCxnSpPr>
                <a:stCxn id="37" idx="6"/>
                <a:endCxn id="30" idx="0"/>
              </p:cNvCxnSpPr>
              <p:nvPr/>
            </p:nvCxnSpPr>
            <p:spPr>
              <a:xfrm>
                <a:off x="2277292" y="1794608"/>
                <a:ext cx="1155700" cy="4826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829436AE-3342-458E-ADAD-022497CF8F1D}"/>
                  </a:ext>
                </a:extLst>
              </p:cNvPr>
              <p:cNvCxnSpPr>
                <a:stCxn id="38" idx="6"/>
                <a:endCxn id="37" idx="0"/>
              </p:cNvCxnSpPr>
              <p:nvPr/>
            </p:nvCxnSpPr>
            <p:spPr>
              <a:xfrm>
                <a:off x="1375592" y="1223108"/>
                <a:ext cx="546100" cy="215900"/>
              </a:xfrm>
              <a:prstGeom prst="bentConnector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F4720529-736D-4298-9F5B-D52B675C7849}"/>
                  </a:ext>
                </a:extLst>
              </p:cNvPr>
              <p:cNvCxnSpPr>
                <a:stCxn id="30" idx="4"/>
                <a:endCxn id="28" idx="1"/>
              </p:cNvCxnSpPr>
              <p:nvPr/>
            </p:nvCxnSpPr>
            <p:spPr>
              <a:xfrm rot="16200000" flipH="1">
                <a:off x="3966392" y="2099408"/>
                <a:ext cx="446150" cy="1512950"/>
              </a:xfrm>
              <a:prstGeom prst="bentConnector3">
                <a:avLst>
                  <a:gd name="adj1" fmla="val 51752"/>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02C92B94-35F3-4A3F-87D0-FF72DEE4696E}"/>
                  </a:ext>
                </a:extLst>
              </p:cNvPr>
              <p:cNvCxnSpPr>
                <a:stCxn id="35" idx="4"/>
                <a:endCxn id="28" idx="1"/>
              </p:cNvCxnSpPr>
              <p:nvPr/>
            </p:nvCxnSpPr>
            <p:spPr>
              <a:xfrm rot="16200000" flipH="1">
                <a:off x="3540942" y="1673958"/>
                <a:ext cx="484250" cy="2325750"/>
              </a:xfrm>
              <a:prstGeom prst="bentConnector3">
                <a:avLst>
                  <a:gd name="adj1" fmla="val 55554"/>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D54A7473-32CD-4A4D-B7C2-E6F42C88A33A}"/>
                  </a:ext>
                </a:extLst>
              </p:cNvPr>
              <p:cNvCxnSpPr>
                <a:stCxn id="36" idx="0"/>
                <a:endCxn id="28" idx="1"/>
              </p:cNvCxnSpPr>
              <p:nvPr/>
            </p:nvCxnSpPr>
            <p:spPr>
              <a:xfrm rot="5400000" flipH="1" flipV="1">
                <a:off x="3610151" y="1743168"/>
                <a:ext cx="12700" cy="2671581"/>
              </a:xfrm>
              <a:prstGeom prst="bentConnector3">
                <a:avLst>
                  <a:gd name="adj1" fmla="val 1712976"/>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595FABC8-7DEC-4CA2-9813-69AF4650E917}"/>
                  </a:ext>
                </a:extLst>
              </p:cNvPr>
              <p:cNvCxnSpPr>
                <a:cxnSpLocks/>
                <a:stCxn id="37" idx="4"/>
                <a:endCxn id="28" idx="1"/>
              </p:cNvCxnSpPr>
              <p:nvPr/>
            </p:nvCxnSpPr>
            <p:spPr>
              <a:xfrm rot="16200000" flipH="1">
                <a:off x="2969442" y="1102458"/>
                <a:ext cx="928750" cy="3024250"/>
              </a:xfrm>
              <a:prstGeom prst="bentConnector3">
                <a:avLst>
                  <a:gd name="adj1" fmla="val 76928"/>
                </a:avLst>
              </a:prstGeom>
              <a:ln w="381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70CD7E6A-D6F4-4219-8757-708B1AE3803F}"/>
                  </a:ext>
                </a:extLst>
              </p:cNvPr>
              <p:cNvSpPr/>
              <p:nvPr/>
            </p:nvSpPr>
            <p:spPr bwMode="auto">
              <a:xfrm>
                <a:off x="6092345" y="914316"/>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11CA50F7-F59C-4D9A-AD74-F5AA67CD8DAE}"/>
                  </a:ext>
                </a:extLst>
              </p:cNvPr>
              <p:cNvSpPr/>
              <p:nvPr/>
            </p:nvSpPr>
            <p:spPr bwMode="auto">
              <a:xfrm>
                <a:off x="8313030" y="1345391"/>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24320632-6CFA-4394-843F-3A23803EEDFD}"/>
                  </a:ext>
                </a:extLst>
              </p:cNvPr>
              <p:cNvSpPr/>
              <p:nvPr/>
            </p:nvSpPr>
            <p:spPr bwMode="auto">
              <a:xfrm>
                <a:off x="7359078" y="1671600"/>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CCFFCDB6-A8B2-4ECC-B125-24B1360D1ABF}"/>
                  </a:ext>
                </a:extLst>
              </p:cNvPr>
              <p:cNvSpPr/>
              <p:nvPr/>
            </p:nvSpPr>
            <p:spPr bwMode="auto">
              <a:xfrm>
                <a:off x="8678790" y="99269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3A053BBA-BC32-455D-AB07-4C9E95BBE0CF}"/>
                  </a:ext>
                </a:extLst>
              </p:cNvPr>
              <p:cNvSpPr/>
              <p:nvPr/>
            </p:nvSpPr>
            <p:spPr bwMode="auto">
              <a:xfrm>
                <a:off x="9475624" y="1593585"/>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FEFB34F9-9AC7-4360-9EF1-5103E11BCB7E}"/>
                  </a:ext>
                </a:extLst>
              </p:cNvPr>
              <p:cNvSpPr/>
              <p:nvPr/>
            </p:nvSpPr>
            <p:spPr bwMode="auto">
              <a:xfrm>
                <a:off x="8848607" y="2429608"/>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05EC8281-1BCE-486E-AD07-43F7B47E8F7A}"/>
                  </a:ext>
                </a:extLst>
              </p:cNvPr>
              <p:cNvSpPr/>
              <p:nvPr/>
            </p:nvSpPr>
            <p:spPr bwMode="auto">
              <a:xfrm>
                <a:off x="9462562" y="2677803"/>
                <a:ext cx="635000" cy="635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253C6E52-441F-4435-89D6-D757DD17CF78}"/>
                  </a:ext>
                </a:extLst>
              </p:cNvPr>
              <p:cNvSpPr/>
              <p:nvPr/>
            </p:nvSpPr>
            <p:spPr bwMode="auto">
              <a:xfrm>
                <a:off x="7359078" y="2599063"/>
                <a:ext cx="296091" cy="296091"/>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8E319B09-9797-42B0-8C30-DA64655EF286}"/>
                  </a:ext>
                </a:extLst>
              </p:cNvPr>
              <p:cNvSpPr/>
              <p:nvPr/>
            </p:nvSpPr>
            <p:spPr bwMode="auto">
              <a:xfrm>
                <a:off x="8848607" y="3357071"/>
                <a:ext cx="478609" cy="478609"/>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Connector: Elbow 58">
                <a:extLst>
                  <a:ext uri="{FF2B5EF4-FFF2-40B4-BE49-F238E27FC236}">
                    <a16:creationId xmlns:a16="http://schemas.microsoft.com/office/drawing/2014/main" id="{BF7B3886-039A-40CF-ADF6-95B2C0B4B855}"/>
                  </a:ext>
                </a:extLst>
              </p:cNvPr>
              <p:cNvCxnSpPr>
                <a:cxnSpLocks/>
                <a:stCxn id="50" idx="4"/>
                <a:endCxn id="28" idx="7"/>
              </p:cNvCxnSpPr>
              <p:nvPr/>
            </p:nvCxnSpPr>
            <p:spPr>
              <a:xfrm rot="5400000">
                <a:off x="5254323" y="1923436"/>
                <a:ext cx="1529642" cy="781403"/>
              </a:xfrm>
              <a:prstGeom prst="bentConnector3">
                <a:avLst>
                  <a:gd name="adj1" fmla="val 5000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800CFD29-11D5-4889-91EB-6C0C28D5B3D4}"/>
                  </a:ext>
                </a:extLst>
              </p:cNvPr>
              <p:cNvCxnSpPr>
                <a:stCxn id="52" idx="6"/>
                <a:endCxn id="51" idx="2"/>
              </p:cNvCxnSpPr>
              <p:nvPr/>
            </p:nvCxnSpPr>
            <p:spPr>
              <a:xfrm flipV="1">
                <a:off x="7655169" y="1662891"/>
                <a:ext cx="657861" cy="156755"/>
              </a:xfrm>
              <a:prstGeom prst="bentConnector3">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5FB6614E-14B4-4349-B62D-4685825E1731}"/>
                  </a:ext>
                </a:extLst>
              </p:cNvPr>
              <p:cNvCxnSpPr>
                <a:cxnSpLocks/>
                <a:stCxn id="51" idx="4"/>
                <a:endCxn id="28" idx="7"/>
              </p:cNvCxnSpPr>
              <p:nvPr/>
            </p:nvCxnSpPr>
            <p:spPr>
              <a:xfrm rot="5400000">
                <a:off x="6580203" y="1028630"/>
                <a:ext cx="1098567" cy="3002088"/>
              </a:xfrm>
              <a:prstGeom prst="bentConnector3">
                <a:avLst>
                  <a:gd name="adj1" fmla="val 3079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F021FB0A-46BB-4E3C-A3A7-9FCE81F6E31A}"/>
                  </a:ext>
                </a:extLst>
              </p:cNvPr>
              <p:cNvCxnSpPr>
                <a:stCxn id="54" idx="0"/>
                <a:endCxn id="53" idx="6"/>
              </p:cNvCxnSpPr>
              <p:nvPr/>
            </p:nvCxnSpPr>
            <p:spPr>
              <a:xfrm rot="16200000" flipV="1">
                <a:off x="9372664" y="1251319"/>
                <a:ext cx="283392" cy="401139"/>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6067FAF2-5AD8-49B7-A34F-24C4E8CC5BD9}"/>
                  </a:ext>
                </a:extLst>
              </p:cNvPr>
              <p:cNvCxnSpPr>
                <a:stCxn id="54" idx="4"/>
                <a:endCxn id="28" idx="7"/>
              </p:cNvCxnSpPr>
              <p:nvPr/>
            </p:nvCxnSpPr>
            <p:spPr>
              <a:xfrm rot="5400000">
                <a:off x="7168304" y="532333"/>
                <a:ext cx="1006764" cy="4086487"/>
              </a:xfrm>
              <a:prstGeom prst="bentConnector3">
                <a:avLst>
                  <a:gd name="adj1" fmla="val 23218"/>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8E4947E8-76E2-44F3-A4F2-CDAC811799B6}"/>
                  </a:ext>
                </a:extLst>
              </p:cNvPr>
              <p:cNvCxnSpPr>
                <a:cxnSpLocks/>
                <a:stCxn id="55" idx="2"/>
              </p:cNvCxnSpPr>
              <p:nvPr/>
            </p:nvCxnSpPr>
            <p:spPr>
              <a:xfrm rot="10800000">
                <a:off x="7854463" y="2321171"/>
                <a:ext cx="994145" cy="347743"/>
              </a:xfrm>
              <a:prstGeom prst="bentConnector3">
                <a:avLst/>
              </a:prstGeom>
              <a:ln w="38100">
                <a:solidFill>
                  <a:schemeClr val="tx1"/>
                </a:solidFill>
                <a:headEnd type="none" w="lg" len="med"/>
                <a:tailEnd type="none" w="sm" len="sm"/>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EB89D794-1292-4FD2-9C77-B33C9BF91F77}"/>
                  </a:ext>
                </a:extLst>
              </p:cNvPr>
              <p:cNvCxnSpPr>
                <a:stCxn id="57" idx="4"/>
                <a:endCxn id="28" idx="6"/>
              </p:cNvCxnSpPr>
              <p:nvPr/>
            </p:nvCxnSpPr>
            <p:spPr>
              <a:xfrm rot="5400000">
                <a:off x="6375931" y="2289015"/>
                <a:ext cx="525054" cy="1737332"/>
              </a:xfrm>
              <a:prstGeom prst="bentConnector2">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6C001EC-7C1D-44E7-AB4A-D06C64A2E9F6}"/>
                  </a:ext>
                </a:extLst>
              </p:cNvPr>
              <p:cNvCxnSpPr>
                <a:stCxn id="56" idx="2"/>
                <a:endCxn id="28" idx="6"/>
              </p:cNvCxnSpPr>
              <p:nvPr/>
            </p:nvCxnSpPr>
            <p:spPr>
              <a:xfrm rot="10800000" flipV="1">
                <a:off x="5769792" y="2995302"/>
                <a:ext cx="3692770" cy="424905"/>
              </a:xfrm>
              <a:prstGeom prst="bentConnector3">
                <a:avLst>
                  <a:gd name="adj1" fmla="val 36984"/>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1D5148A9-A86F-44D4-9DE4-BB34C1BF8F21}"/>
                  </a:ext>
                </a:extLst>
              </p:cNvPr>
              <p:cNvCxnSpPr>
                <a:stCxn id="58" idx="2"/>
                <a:endCxn id="28" idx="6"/>
              </p:cNvCxnSpPr>
              <p:nvPr/>
            </p:nvCxnSpPr>
            <p:spPr>
              <a:xfrm rot="10800000">
                <a:off x="5769793" y="3420208"/>
                <a:ext cx="3078815" cy="176168"/>
              </a:xfrm>
              <a:prstGeom prst="bentConnector3">
                <a:avLst>
                  <a:gd name="adj1" fmla="val 15350"/>
                </a:avLst>
              </a:prstGeom>
              <a:ln w="381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D87D33ED-DD5B-45D4-B4BF-E979F936BD3A}"/>
                  </a:ext>
                </a:extLst>
              </p:cNvPr>
              <p:cNvSpPr/>
              <p:nvPr/>
            </p:nvSpPr>
            <p:spPr bwMode="auto">
              <a:xfrm>
                <a:off x="1098620" y="3880534"/>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1429868-D05D-46DC-8000-DA6902207993}"/>
                  </a:ext>
                </a:extLst>
              </p:cNvPr>
              <p:cNvSpPr/>
              <p:nvPr/>
            </p:nvSpPr>
            <p:spPr bwMode="auto">
              <a:xfrm>
                <a:off x="1098620" y="4970780"/>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A4A41B59-05C1-4F2C-9A78-23FECCBF2173}"/>
                  </a:ext>
                </a:extLst>
              </p:cNvPr>
              <p:cNvSpPr/>
              <p:nvPr/>
            </p:nvSpPr>
            <p:spPr bwMode="auto">
              <a:xfrm>
                <a:off x="1309636" y="3224043"/>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C090A8EE-1290-43E5-905E-8F8AA2EC4823}"/>
                  </a:ext>
                </a:extLst>
              </p:cNvPr>
              <p:cNvSpPr/>
              <p:nvPr/>
            </p:nvSpPr>
            <p:spPr bwMode="auto">
              <a:xfrm>
                <a:off x="2270929" y="4560474"/>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DC87E7A6-B580-4FBD-8DF8-356B1280E80C}"/>
                  </a:ext>
                </a:extLst>
              </p:cNvPr>
              <p:cNvSpPr/>
              <p:nvPr/>
            </p:nvSpPr>
            <p:spPr bwMode="auto">
              <a:xfrm>
                <a:off x="2821913" y="3751581"/>
                <a:ext cx="401934" cy="40193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3" name="Connector: Elbow 72">
                <a:extLst>
                  <a:ext uri="{FF2B5EF4-FFF2-40B4-BE49-F238E27FC236}">
                    <a16:creationId xmlns:a16="http://schemas.microsoft.com/office/drawing/2014/main" id="{EC69D31A-71DC-4A08-9E9A-50A25064E37F}"/>
                  </a:ext>
                </a:extLst>
              </p:cNvPr>
              <p:cNvCxnSpPr>
                <a:stCxn id="69" idx="6"/>
                <a:endCxn id="28" idx="2"/>
              </p:cNvCxnSpPr>
              <p:nvPr/>
            </p:nvCxnSpPr>
            <p:spPr>
              <a:xfrm flipV="1">
                <a:off x="1895817" y="3420208"/>
                <a:ext cx="2908775" cy="1949171"/>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DE013537-789C-4F48-A33C-F36C67FB0F61}"/>
                  </a:ext>
                </a:extLst>
              </p:cNvPr>
              <p:cNvCxnSpPr>
                <a:stCxn id="68" idx="6"/>
                <a:endCxn id="28" idx="2"/>
              </p:cNvCxnSpPr>
              <p:nvPr/>
            </p:nvCxnSpPr>
            <p:spPr>
              <a:xfrm flipV="1">
                <a:off x="1895817" y="3420208"/>
                <a:ext cx="2908775" cy="858925"/>
              </a:xfrm>
              <a:prstGeom prst="bentConnector3">
                <a:avLst>
                  <a:gd name="adj1" fmla="val 5667"/>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392752F-B17E-40B2-83B4-8849DC625E58}"/>
                  </a:ext>
                </a:extLst>
              </p:cNvPr>
              <p:cNvCxnSpPr>
                <a:stCxn id="70" idx="6"/>
                <a:endCxn id="28" idx="2"/>
              </p:cNvCxnSpPr>
              <p:nvPr/>
            </p:nvCxnSpPr>
            <p:spPr>
              <a:xfrm flipV="1">
                <a:off x="1711570" y="3420208"/>
                <a:ext cx="3093022" cy="4802"/>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BF43A7C1-4BD4-497C-9834-FE1011E366FA}"/>
                  </a:ext>
                </a:extLst>
              </p:cNvPr>
              <p:cNvCxnSpPr>
                <a:stCxn id="71" idx="0"/>
                <a:endCxn id="28" idx="2"/>
              </p:cNvCxnSpPr>
              <p:nvPr/>
            </p:nvCxnSpPr>
            <p:spPr>
              <a:xfrm rot="5400000" flipH="1" flipV="1">
                <a:off x="3068111" y="2823993"/>
                <a:ext cx="1140266" cy="2332696"/>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222F79A4-E5F5-4D56-9D83-FE64659B7135}"/>
                  </a:ext>
                </a:extLst>
              </p:cNvPr>
              <p:cNvCxnSpPr>
                <a:stCxn id="72" idx="0"/>
                <a:endCxn id="28" idx="2"/>
              </p:cNvCxnSpPr>
              <p:nvPr/>
            </p:nvCxnSpPr>
            <p:spPr>
              <a:xfrm rot="5400000" flipH="1" flipV="1">
                <a:off x="3748050" y="2695039"/>
                <a:ext cx="331373" cy="1781712"/>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5BEBCE2F-D843-4B47-A63F-2C1DB2B022C1}"/>
                  </a:ext>
                </a:extLst>
              </p:cNvPr>
              <p:cNvSpPr/>
              <p:nvPr/>
            </p:nvSpPr>
            <p:spPr bwMode="auto">
              <a:xfrm>
                <a:off x="3270181" y="4365646"/>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9" name="Connector: Elbow 78">
                <a:extLst>
                  <a:ext uri="{FF2B5EF4-FFF2-40B4-BE49-F238E27FC236}">
                    <a16:creationId xmlns:a16="http://schemas.microsoft.com/office/drawing/2014/main" id="{695C013C-A36B-4637-ABFA-CBF6A255821A}"/>
                  </a:ext>
                </a:extLst>
              </p:cNvPr>
              <p:cNvCxnSpPr>
                <a:cxnSpLocks/>
                <a:stCxn id="78" idx="0"/>
                <a:endCxn id="28" idx="3"/>
              </p:cNvCxnSpPr>
              <p:nvPr/>
            </p:nvCxnSpPr>
            <p:spPr>
              <a:xfrm rot="5400000" flipH="1" flipV="1">
                <a:off x="4005267" y="3424971"/>
                <a:ext cx="604188" cy="1277162"/>
              </a:xfrm>
              <a:prstGeom prst="bentConnector3">
                <a:avLst>
                  <a:gd name="adj1" fmla="val 50000"/>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2703DD99-A1CB-434F-A88C-D3472BFBC956}"/>
                  </a:ext>
                </a:extLst>
              </p:cNvPr>
              <p:cNvSpPr/>
              <p:nvPr/>
            </p:nvSpPr>
            <p:spPr bwMode="auto">
              <a:xfrm>
                <a:off x="2426679" y="5139397"/>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036D8418-5A08-4E12-8B7F-86AE441F6147}"/>
                  </a:ext>
                </a:extLst>
              </p:cNvPr>
              <p:cNvSpPr/>
              <p:nvPr/>
            </p:nvSpPr>
            <p:spPr bwMode="auto">
              <a:xfrm>
                <a:off x="3669323" y="5621131"/>
                <a:ext cx="797197" cy="79719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CC3D0713-BDCB-4A21-86D8-F6B2CC6467A8}"/>
                  </a:ext>
                </a:extLst>
              </p:cNvPr>
              <p:cNvSpPr/>
              <p:nvPr/>
            </p:nvSpPr>
            <p:spPr bwMode="auto">
              <a:xfrm>
                <a:off x="3384621" y="6010255"/>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281862DD-4939-4A46-AAA2-A64C73ED4C2C}"/>
                  </a:ext>
                </a:extLst>
              </p:cNvPr>
              <p:cNvSpPr/>
              <p:nvPr/>
            </p:nvSpPr>
            <p:spPr bwMode="auto">
              <a:xfrm>
                <a:off x="3863592" y="6227969"/>
                <a:ext cx="461664" cy="46166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135FD42A-FFAC-449F-96BC-7ABE9F3BAFBD}"/>
                  </a:ext>
                </a:extLst>
              </p:cNvPr>
              <p:cNvSpPr/>
              <p:nvPr/>
            </p:nvSpPr>
            <p:spPr bwMode="auto">
              <a:xfrm>
                <a:off x="2745993" y="6082826"/>
                <a:ext cx="316522" cy="3165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5" name="Connector: Elbow 84">
                <a:extLst>
                  <a:ext uri="{FF2B5EF4-FFF2-40B4-BE49-F238E27FC236}">
                    <a16:creationId xmlns:a16="http://schemas.microsoft.com/office/drawing/2014/main" id="{C5AEA60D-678E-460D-8021-2A20E6061F55}"/>
                  </a:ext>
                </a:extLst>
              </p:cNvPr>
              <p:cNvCxnSpPr>
                <a:stCxn id="28" idx="3"/>
                <a:endCxn id="81" idx="0"/>
              </p:cNvCxnSpPr>
              <p:nvPr/>
            </p:nvCxnSpPr>
            <p:spPr>
              <a:xfrm rot="5400000">
                <a:off x="3577096" y="4252284"/>
                <a:ext cx="1859673" cy="878020"/>
              </a:xfrm>
              <a:prstGeom prst="bentConnector3">
                <a:avLst>
                  <a:gd name="adj1" fmla="val 8668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3E53697-952F-4504-BB1B-E3A440E6F02C}"/>
                  </a:ext>
                </a:extLst>
              </p:cNvPr>
              <p:cNvCxnSpPr>
                <a:stCxn id="84" idx="6"/>
                <a:endCxn id="82" idx="2"/>
              </p:cNvCxnSpPr>
              <p:nvPr/>
            </p:nvCxnSpPr>
            <p:spPr>
              <a:xfrm>
                <a:off x="3062515" y="6241087"/>
                <a:ext cx="322106" cy="0"/>
              </a:xfrm>
              <a:prstGeom prst="straightConnector1">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B7509025-DD9B-43C5-8C28-8971E8BB0BA5}"/>
                  </a:ext>
                </a:extLst>
              </p:cNvPr>
              <p:cNvCxnSpPr>
                <a:stCxn id="80" idx="6"/>
                <a:endCxn id="28" idx="3"/>
              </p:cNvCxnSpPr>
              <p:nvPr/>
            </p:nvCxnSpPr>
            <p:spPr>
              <a:xfrm flipV="1">
                <a:off x="2888343" y="3761458"/>
                <a:ext cx="2057599" cy="1608771"/>
              </a:xfrm>
              <a:prstGeom prst="bentConnector2">
                <a:avLst/>
              </a:prstGeom>
              <a:ln w="38100">
                <a:solidFill>
                  <a:schemeClr val="accent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859E0F28-2656-44BF-A20B-AAB98A4B67BA}"/>
                  </a:ext>
                </a:extLst>
              </p:cNvPr>
              <p:cNvSpPr/>
              <p:nvPr/>
            </p:nvSpPr>
            <p:spPr bwMode="auto">
              <a:xfrm>
                <a:off x="5550012" y="4927599"/>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B09107C4-F49F-4A8B-A45C-3ED1CAD4051B}"/>
                  </a:ext>
                </a:extLst>
              </p:cNvPr>
              <p:cNvSpPr/>
              <p:nvPr/>
            </p:nvSpPr>
            <p:spPr bwMode="auto">
              <a:xfrm>
                <a:off x="5550012" y="5820773"/>
                <a:ext cx="797197" cy="797197"/>
              </a:xfrm>
              <a:prstGeom prst="ellipse">
                <a:avLst/>
              </a:prstGeom>
              <a:solidFill>
                <a:schemeClr val="bg2">
                  <a:lumMod val="9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0" name="Connector: Elbow 89">
                <a:extLst>
                  <a:ext uri="{FF2B5EF4-FFF2-40B4-BE49-F238E27FC236}">
                    <a16:creationId xmlns:a16="http://schemas.microsoft.com/office/drawing/2014/main" id="{D28743CB-6D52-4004-BAA4-FA759680F8AB}"/>
                  </a:ext>
                </a:extLst>
              </p:cNvPr>
              <p:cNvCxnSpPr>
                <a:stCxn id="28" idx="4"/>
                <a:endCxn id="88" idx="2"/>
              </p:cNvCxnSpPr>
              <p:nvPr/>
            </p:nvCxnSpPr>
            <p:spPr>
              <a:xfrm rot="16200000" flipH="1">
                <a:off x="4706907" y="4483093"/>
                <a:ext cx="1423390" cy="262820"/>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DB90CB01-F812-41F2-A25F-6F4E6A1F4DEE}"/>
                  </a:ext>
                </a:extLst>
              </p:cNvPr>
              <p:cNvCxnSpPr>
                <a:stCxn id="89" idx="2"/>
                <a:endCxn id="28" idx="4"/>
              </p:cNvCxnSpPr>
              <p:nvPr/>
            </p:nvCxnSpPr>
            <p:spPr>
              <a:xfrm rot="10800000">
                <a:off x="5287192" y="3902808"/>
                <a:ext cx="262820" cy="2316564"/>
              </a:xfrm>
              <a:prstGeom prst="bentConnector2">
                <a:avLst/>
              </a:prstGeom>
              <a:ln w="38100">
                <a:solidFill>
                  <a:schemeClr val="accent5"/>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C7281992-F578-47FB-BAF5-5B9054DDCB2E}"/>
                  </a:ext>
                </a:extLst>
              </p:cNvPr>
              <p:cNvSpPr/>
              <p:nvPr/>
            </p:nvSpPr>
            <p:spPr bwMode="auto">
              <a:xfrm>
                <a:off x="6781800" y="3681967"/>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8EBAAC3F-E834-44C0-8B05-ECD40566D1BD}"/>
                  </a:ext>
                </a:extLst>
              </p:cNvPr>
              <p:cNvSpPr/>
              <p:nvPr/>
            </p:nvSpPr>
            <p:spPr bwMode="auto">
              <a:xfrm>
                <a:off x="6352792" y="4200379"/>
                <a:ext cx="423928" cy="423928"/>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F71F77FC-1816-46D1-BA39-9029F687F1E7}"/>
                  </a:ext>
                </a:extLst>
              </p:cNvPr>
              <p:cNvSpPr/>
              <p:nvPr/>
            </p:nvSpPr>
            <p:spPr bwMode="auto">
              <a:xfrm>
                <a:off x="6720115" y="5115980"/>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C3350E7F-63B8-494F-8200-F3B098F70012}"/>
                  </a:ext>
                </a:extLst>
              </p:cNvPr>
              <p:cNvSpPr/>
              <p:nvPr/>
            </p:nvSpPr>
            <p:spPr bwMode="auto">
              <a:xfrm>
                <a:off x="7428522" y="4380229"/>
                <a:ext cx="797197" cy="797197"/>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A403CA0D-93CE-4F74-BCB3-E767DEDBE018}"/>
                  </a:ext>
                </a:extLst>
              </p:cNvPr>
              <p:cNvSpPr/>
              <p:nvPr/>
            </p:nvSpPr>
            <p:spPr bwMode="auto">
              <a:xfrm>
                <a:off x="8595672" y="4343532"/>
                <a:ext cx="481985" cy="48198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3C9424E9-E36C-4B79-940E-78F975AF10C9}"/>
                  </a:ext>
                </a:extLst>
              </p:cNvPr>
              <p:cNvSpPr/>
              <p:nvPr/>
            </p:nvSpPr>
            <p:spPr bwMode="auto">
              <a:xfrm>
                <a:off x="8676751" y="3846508"/>
                <a:ext cx="351135" cy="351135"/>
              </a:xfrm>
              <a:prstGeom prst="ellips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8" name="Connector: Elbow 97">
                <a:extLst>
                  <a:ext uri="{FF2B5EF4-FFF2-40B4-BE49-F238E27FC236}">
                    <a16:creationId xmlns:a16="http://schemas.microsoft.com/office/drawing/2014/main" id="{EF54F5EA-68AF-4067-A1F0-E601D272CE3B}"/>
                  </a:ext>
                </a:extLst>
              </p:cNvPr>
              <p:cNvCxnSpPr>
                <a:stCxn id="28" idx="5"/>
                <a:endCxn id="92" idx="2"/>
              </p:cNvCxnSpPr>
              <p:nvPr/>
            </p:nvCxnSpPr>
            <p:spPr>
              <a:xfrm rot="16200000" flipH="1">
                <a:off x="6045567" y="3344333"/>
                <a:ext cx="319108" cy="1153358"/>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9" name="Connector: Elbow 98">
                <a:extLst>
                  <a:ext uri="{FF2B5EF4-FFF2-40B4-BE49-F238E27FC236}">
                    <a16:creationId xmlns:a16="http://schemas.microsoft.com/office/drawing/2014/main" id="{C3BD9C8B-2D63-46BC-97A7-14689B4718A0}"/>
                  </a:ext>
                </a:extLst>
              </p:cNvPr>
              <p:cNvCxnSpPr>
                <a:stCxn id="28" idx="5"/>
                <a:endCxn id="93" idx="2"/>
              </p:cNvCxnSpPr>
              <p:nvPr/>
            </p:nvCxnSpPr>
            <p:spPr>
              <a:xfrm rot="16200000" flipH="1">
                <a:off x="5665175" y="3724725"/>
                <a:ext cx="650885" cy="72435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AC71AEBD-E14F-416A-A45F-8E866A50FEAC}"/>
                  </a:ext>
                </a:extLst>
              </p:cNvPr>
              <p:cNvCxnSpPr>
                <a:cxnSpLocks/>
                <a:stCxn id="28" idx="5"/>
                <a:endCxn id="94" idx="0"/>
              </p:cNvCxnSpPr>
              <p:nvPr/>
            </p:nvCxnSpPr>
            <p:spPr>
              <a:xfrm rot="16200000" flipH="1">
                <a:off x="5696317" y="3693583"/>
                <a:ext cx="1354522" cy="1490272"/>
              </a:xfrm>
              <a:prstGeom prst="bentConnector3">
                <a:avLst>
                  <a:gd name="adj1" fmla="val 7571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E01C2776-EDCA-4CA8-9DE1-73243C732A16}"/>
                  </a:ext>
                </a:extLst>
              </p:cNvPr>
              <p:cNvCxnSpPr>
                <a:cxnSpLocks/>
                <a:stCxn id="28" idx="5"/>
                <a:endCxn id="95" idx="2"/>
              </p:cNvCxnSpPr>
              <p:nvPr/>
            </p:nvCxnSpPr>
            <p:spPr>
              <a:xfrm rot="16200000" flipH="1">
                <a:off x="6019797" y="3370103"/>
                <a:ext cx="1017370" cy="1800080"/>
              </a:xfrm>
              <a:prstGeom prst="bentConnector2">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84443D39-60AB-4FEC-9AA7-680875DA2DB8}"/>
                  </a:ext>
                </a:extLst>
              </p:cNvPr>
              <p:cNvCxnSpPr>
                <a:stCxn id="92" idx="6"/>
                <a:endCxn id="96" idx="2"/>
              </p:cNvCxnSpPr>
              <p:nvPr/>
            </p:nvCxnSpPr>
            <p:spPr>
              <a:xfrm>
                <a:off x="7578997" y="4080566"/>
                <a:ext cx="1016675" cy="503959"/>
              </a:xfrm>
              <a:prstGeom prst="bentConnector3">
                <a:avLst>
                  <a:gd name="adj1" fmla="val 78553"/>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FA4B604C-108B-4F17-8C2F-B6DE95019084}"/>
                  </a:ext>
                </a:extLst>
              </p:cNvPr>
              <p:cNvCxnSpPr>
                <a:stCxn id="92" idx="6"/>
                <a:endCxn id="97" idx="2"/>
              </p:cNvCxnSpPr>
              <p:nvPr/>
            </p:nvCxnSpPr>
            <p:spPr>
              <a:xfrm flipV="1">
                <a:off x="7578997" y="4022076"/>
                <a:ext cx="1097754" cy="58490"/>
              </a:xfrm>
              <a:prstGeom prst="bentConnector3">
                <a:avLst>
                  <a:gd name="adj1" fmla="val 72477"/>
                </a:avLst>
              </a:prstGeom>
              <a:ln w="38100">
                <a:solidFill>
                  <a:srgbClr val="00BCF2"/>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A46B3F3E-77EB-4E64-921A-7D059DAF2CB9}"/>
                  </a:ext>
                </a:extLst>
              </p:cNvPr>
              <p:cNvSpPr/>
              <p:nvPr/>
            </p:nvSpPr>
            <p:spPr bwMode="auto">
              <a:xfrm>
                <a:off x="5156200" y="25146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310433D3-4208-42A3-A476-FD7602F0F0CB}"/>
                  </a:ext>
                </a:extLst>
              </p:cNvPr>
              <p:cNvSpPr/>
              <p:nvPr/>
            </p:nvSpPr>
            <p:spPr bwMode="auto">
              <a:xfrm>
                <a:off x="5511800" y="26289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CD8CB325-813A-438F-A825-1425E47299D5}"/>
                  </a:ext>
                </a:extLst>
              </p:cNvPr>
              <p:cNvSpPr/>
              <p:nvPr/>
            </p:nvSpPr>
            <p:spPr bwMode="auto">
              <a:xfrm>
                <a:off x="5943600" y="32893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C973B459-C6BA-4616-A4E3-5684E4D033F2}"/>
                  </a:ext>
                </a:extLst>
              </p:cNvPr>
              <p:cNvSpPr/>
              <p:nvPr/>
            </p:nvSpPr>
            <p:spPr bwMode="auto">
              <a:xfrm>
                <a:off x="5524500" y="39497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0CF600A0-9FD3-4ED7-94E3-7C8742B6DEB7}"/>
                  </a:ext>
                </a:extLst>
              </p:cNvPr>
              <p:cNvSpPr/>
              <p:nvPr/>
            </p:nvSpPr>
            <p:spPr bwMode="auto">
              <a:xfrm>
                <a:off x="5168900" y="41402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B3EBE969-2834-412C-A5BE-482619A92858}"/>
                  </a:ext>
                </a:extLst>
              </p:cNvPr>
              <p:cNvSpPr/>
              <p:nvPr/>
            </p:nvSpPr>
            <p:spPr bwMode="auto">
              <a:xfrm>
                <a:off x="4800600" y="4318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8684051F-034C-4CCF-B6CE-D83AE774E182}"/>
                  </a:ext>
                </a:extLst>
              </p:cNvPr>
              <p:cNvSpPr/>
              <p:nvPr/>
            </p:nvSpPr>
            <p:spPr bwMode="auto">
              <a:xfrm>
                <a:off x="4432300" y="39751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FF51F5E3-60B8-433B-B5C0-9B7B82726585}"/>
                  </a:ext>
                </a:extLst>
              </p:cNvPr>
              <p:cNvSpPr/>
              <p:nvPr/>
            </p:nvSpPr>
            <p:spPr bwMode="auto">
              <a:xfrm>
                <a:off x="4191000" y="33020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59FBD008-9407-4C3D-ACC7-32EE62F4AA4F}"/>
                  </a:ext>
                </a:extLst>
              </p:cNvPr>
              <p:cNvSpPr/>
              <p:nvPr/>
            </p:nvSpPr>
            <p:spPr bwMode="auto">
              <a:xfrm>
                <a:off x="4546600" y="2730500"/>
                <a:ext cx="254000" cy="2540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CDE4B136-CE5C-4DEE-97A2-9C126A496628}"/>
                </a:ext>
              </a:extLst>
            </p:cNvPr>
            <p:cNvSpPr txBox="1"/>
            <p:nvPr/>
          </p:nvSpPr>
          <p:spPr>
            <a:xfrm>
              <a:off x="4581525" y="1371600"/>
              <a:ext cx="1890333" cy="17841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srgbClr val="0078D4"/>
                      </a:gs>
                      <a:gs pos="31000">
                        <a:srgbClr val="0078D4"/>
                      </a:gs>
                    </a:gsLst>
                    <a:lin ang="5400000" scaled="0"/>
                  </a:gradFill>
                  <a:effectLst/>
                  <a:uLnTx/>
                  <a:uFillTx/>
                  <a:latin typeface="Segoe UI"/>
                  <a:ea typeface="+mn-ea"/>
                  <a:cs typeface="+mn-cs"/>
                </a:rPr>
                <a:t>ATTACKS AGAINST THE PC</a:t>
              </a:r>
            </a:p>
          </p:txBody>
        </p:sp>
        <p:sp>
          <p:nvSpPr>
            <p:cNvPr id="24" name="TextBox 23">
              <a:extLst>
                <a:ext uri="{FF2B5EF4-FFF2-40B4-BE49-F238E27FC236}">
                  <a16:creationId xmlns:a16="http://schemas.microsoft.com/office/drawing/2014/main" id="{E29B73FE-80A2-4196-B317-1C5550A6DDB3}"/>
                </a:ext>
              </a:extLst>
            </p:cNvPr>
            <p:cNvSpPr txBox="1"/>
            <p:nvPr/>
          </p:nvSpPr>
          <p:spPr>
            <a:xfrm>
              <a:off x="9467850" y="1314450"/>
              <a:ext cx="2453185" cy="35682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ATTACKS AGAINST </a:t>
              </a:r>
              <a:br>
                <a:rPr kumimoji="0" lang="en-US" sz="105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05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THE EMPLOYEES AND CUSTOMERS</a:t>
              </a:r>
            </a:p>
          </p:txBody>
        </p:sp>
        <p:sp>
          <p:nvSpPr>
            <p:cNvPr id="25" name="TextBox 24">
              <a:extLst>
                <a:ext uri="{FF2B5EF4-FFF2-40B4-BE49-F238E27FC236}">
                  <a16:creationId xmlns:a16="http://schemas.microsoft.com/office/drawing/2014/main" id="{4692224E-129E-4E45-B7F8-448BCFE49034}"/>
                </a:ext>
              </a:extLst>
            </p:cNvPr>
            <p:cNvSpPr txBox="1"/>
            <p:nvPr/>
          </p:nvSpPr>
          <p:spPr>
            <a:xfrm>
              <a:off x="4441420" y="5705475"/>
              <a:ext cx="1283233" cy="356826"/>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srgbClr val="737373"/>
                      </a:gs>
                      <a:gs pos="31000">
                        <a:srgbClr val="737373"/>
                      </a:gs>
                    </a:gsLst>
                    <a:lin ang="5400000" scaled="0"/>
                  </a:gradFill>
                  <a:effectLst/>
                  <a:uLnTx/>
                  <a:uFillTx/>
                  <a:latin typeface="Segoe UI"/>
                  <a:ea typeface="+mn-ea"/>
                  <a:cs typeface="+mn-cs"/>
                </a:rPr>
                <a:t>ATTACKER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srgbClr val="737373"/>
                      </a:gs>
                      <a:gs pos="31000">
                        <a:srgbClr val="737373"/>
                      </a:gs>
                    </a:gsLst>
                    <a:lin ang="5400000" scaled="0"/>
                  </a:gradFill>
                  <a:effectLst/>
                  <a:uLnTx/>
                  <a:uFillTx/>
                  <a:latin typeface="Segoe UI"/>
                  <a:ea typeface="+mn-ea"/>
                  <a:cs typeface="+mn-cs"/>
                </a:rPr>
                <a:t>INFRASTRUCTURE</a:t>
              </a:r>
            </a:p>
          </p:txBody>
        </p:sp>
        <p:sp>
          <p:nvSpPr>
            <p:cNvPr id="26" name="TextBox 25">
              <a:extLst>
                <a:ext uri="{FF2B5EF4-FFF2-40B4-BE49-F238E27FC236}">
                  <a16:creationId xmlns:a16="http://schemas.microsoft.com/office/drawing/2014/main" id="{016CE5F5-D853-4765-81A6-FA8F4ECC5DC3}"/>
                </a:ext>
              </a:extLst>
            </p:cNvPr>
            <p:cNvSpPr txBox="1"/>
            <p:nvPr/>
          </p:nvSpPr>
          <p:spPr>
            <a:xfrm>
              <a:off x="7867650" y="6343650"/>
              <a:ext cx="1810685" cy="17841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COLLECTIVE KNOWLEDGE</a:t>
              </a:r>
            </a:p>
          </p:txBody>
        </p:sp>
        <p:sp>
          <p:nvSpPr>
            <p:cNvPr id="27" name="TextBox 26">
              <a:extLst>
                <a:ext uri="{FF2B5EF4-FFF2-40B4-BE49-F238E27FC236}">
                  <a16:creationId xmlns:a16="http://schemas.microsoft.com/office/drawing/2014/main" id="{A94AC5D1-5BF2-4B42-A27A-3B9B0C105AD5}"/>
                </a:ext>
              </a:extLst>
            </p:cNvPr>
            <p:cNvSpPr txBox="1"/>
            <p:nvPr/>
          </p:nvSpPr>
          <p:spPr>
            <a:xfrm>
              <a:off x="10182225" y="5248275"/>
              <a:ext cx="1276153" cy="35682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srgbClr val="00BCF2"/>
                      </a:gs>
                      <a:gs pos="30000">
                        <a:srgbClr val="00BCF2"/>
                      </a:gs>
                    </a:gsLst>
                    <a:lin ang="5400000" scaled="0"/>
                  </a:gradFill>
                  <a:effectLst/>
                  <a:uLnTx/>
                  <a:uFillTx/>
                  <a:latin typeface="Segoe UI"/>
                  <a:ea typeface="+mn-ea"/>
                  <a:cs typeface="+mn-cs"/>
                </a:rPr>
                <a:t>SERVICES AIDING </a:t>
              </a:r>
              <a:br>
                <a:rPr kumimoji="0" lang="en-US" sz="1050" b="1" i="0" u="none" strike="noStrike" kern="1200" cap="none" spc="0" normalizeH="0" baseline="0" noProof="0" dirty="0">
                  <a:ln>
                    <a:noFill/>
                  </a:ln>
                  <a:gradFill>
                    <a:gsLst>
                      <a:gs pos="2917">
                        <a:srgbClr val="00BCF2"/>
                      </a:gs>
                      <a:gs pos="30000">
                        <a:srgbClr val="00BCF2"/>
                      </a:gs>
                    </a:gsLst>
                    <a:lin ang="5400000" scaled="0"/>
                  </a:gradFill>
                  <a:effectLst/>
                  <a:uLnTx/>
                  <a:uFillTx/>
                  <a:latin typeface="Segoe UI"/>
                  <a:ea typeface="+mn-ea"/>
                  <a:cs typeface="+mn-cs"/>
                </a:rPr>
              </a:br>
              <a:r>
                <a:rPr kumimoji="0" lang="en-US" sz="1050" b="1" i="0" u="none" strike="noStrike" kern="1200" cap="none" spc="0" normalizeH="0" baseline="0" noProof="0" dirty="0">
                  <a:ln>
                    <a:noFill/>
                  </a:ln>
                  <a:gradFill>
                    <a:gsLst>
                      <a:gs pos="2917">
                        <a:srgbClr val="00BCF2"/>
                      </a:gs>
                      <a:gs pos="30000">
                        <a:srgbClr val="00BCF2"/>
                      </a:gs>
                    </a:gsLst>
                    <a:lin ang="5400000" scaled="0"/>
                  </a:gradFill>
                  <a:effectLst/>
                  <a:uLnTx/>
                  <a:uFillTx/>
                  <a:latin typeface="Segoe UI"/>
                  <a:ea typeface="+mn-ea"/>
                  <a:cs typeface="+mn-cs"/>
                </a:rPr>
                <a:t>THE “CASH OUT”</a:t>
              </a:r>
            </a:p>
          </p:txBody>
        </p:sp>
      </p:grpSp>
      <p:sp>
        <p:nvSpPr>
          <p:cNvPr id="2" name="Title 1"/>
          <p:cNvSpPr>
            <a:spLocks noGrp="1"/>
          </p:cNvSpPr>
          <p:nvPr>
            <p:ph type="title"/>
          </p:nvPr>
        </p:nvSpPr>
        <p:spPr>
          <a:xfrm>
            <a:off x="588263" y="457201"/>
            <a:ext cx="11018520" cy="553998"/>
          </a:xfrm>
          <a:noFill/>
        </p:spPr>
        <p:txBody>
          <a:bodyPr/>
          <a:lstStyle/>
          <a:p>
            <a:r>
              <a:rPr lang="en-US" dirty="0"/>
              <a:t>Attack services are inexpensive</a:t>
            </a:r>
          </a:p>
        </p:txBody>
      </p:sp>
      <p:sp>
        <p:nvSpPr>
          <p:cNvPr id="12" name="Rectangle 11">
            <a:extLst>
              <a:ext uri="{FF2B5EF4-FFF2-40B4-BE49-F238E27FC236}">
                <a16:creationId xmlns:a16="http://schemas.microsoft.com/office/drawing/2014/main" id="{2F4A4371-2F02-4752-9009-7DB8B00339B7}"/>
              </a:ext>
            </a:extLst>
          </p:cNvPr>
          <p:cNvSpPr/>
          <p:nvPr/>
        </p:nvSpPr>
        <p:spPr>
          <a:xfrm>
            <a:off x="443609" y="2394421"/>
            <a:ext cx="2795525" cy="89018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Loads (compromised device) </a:t>
            </a:r>
            <a:r>
              <a:rPr kumimoji="0" lang="en-US" sz="1400" b="0" i="0" u="none" strike="noStrike" kern="1200" cap="none" spc="0" normalizeH="0" baseline="0" noProof="0" dirty="0">
                <a:ln>
                  <a:noFill/>
                </a:ln>
                <a:solidFill>
                  <a:srgbClr val="1A1A1A"/>
                </a:solidFill>
                <a:effectLst/>
                <a:uLnTx/>
                <a:uFillTx/>
                <a:latin typeface="Segoe UI"/>
                <a:ea typeface="+mn-ea"/>
                <a:cs typeface="+mn-cs"/>
              </a:rPr>
              <a:t>average price ranges</a:t>
            </a:r>
            <a:endParaRPr kumimoji="0" lang="en-US" sz="1400" b="1" i="0" u="none" strike="noStrike" kern="1200" cap="none" spc="0" normalizeH="0" baseline="0" noProof="0" dirty="0">
              <a:ln>
                <a:noFill/>
              </a:ln>
              <a:solidFill>
                <a:srgbClr val="1A1A1A"/>
              </a:solidFill>
              <a:effectLst/>
              <a:uLnTx/>
              <a:uFillTx/>
              <a:latin typeface="Segoe UI"/>
              <a:ea typeface="+mn-ea"/>
              <a:cs typeface="+mn-cs"/>
            </a:endParaRPr>
          </a:p>
          <a:p>
            <a:pPr marL="174625" marR="0" lvl="1"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PC</a:t>
            </a:r>
            <a:r>
              <a:rPr kumimoji="0" lang="en-US" sz="1400" b="0" i="0" u="none" strike="noStrike" kern="1200" cap="none" spc="0" normalizeH="0" baseline="0" noProof="0" dirty="0">
                <a:ln>
                  <a:noFill/>
                </a:ln>
                <a:solidFill>
                  <a:srgbClr val="1A1A1A"/>
                </a:solidFill>
                <a:effectLst/>
                <a:uLnTx/>
                <a:uFillTx/>
                <a:latin typeface="Segoe UI"/>
                <a:ea typeface="+mn-ea"/>
                <a:cs typeface="+mn-cs"/>
              </a:rPr>
              <a:t> - $0.13 to $0.89</a:t>
            </a:r>
          </a:p>
          <a:p>
            <a:pPr marL="174625" marR="0" lvl="1"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Mobile</a:t>
            </a:r>
            <a:r>
              <a:rPr kumimoji="0" lang="en-US" sz="1400" b="0" i="0" u="none" strike="noStrike" kern="1200" cap="none" spc="0" normalizeH="0" baseline="0" noProof="0" dirty="0">
                <a:ln>
                  <a:noFill/>
                </a:ln>
                <a:solidFill>
                  <a:srgbClr val="1A1A1A"/>
                </a:solidFill>
                <a:effectLst/>
                <a:uLnTx/>
                <a:uFillTx/>
                <a:latin typeface="Segoe UI"/>
                <a:ea typeface="+mn-ea"/>
                <a:cs typeface="+mn-cs"/>
              </a:rPr>
              <a:t> - from $0.82 to $2.78</a:t>
            </a:r>
          </a:p>
        </p:txBody>
      </p:sp>
      <p:sp>
        <p:nvSpPr>
          <p:cNvPr id="13" name="Rectangle 12">
            <a:extLst>
              <a:ext uri="{FF2B5EF4-FFF2-40B4-BE49-F238E27FC236}">
                <a16:creationId xmlns:a16="http://schemas.microsoft.com/office/drawing/2014/main" id="{ECC9FB6D-7E40-48A9-8E6B-99E5EEC2573F}"/>
              </a:ext>
            </a:extLst>
          </p:cNvPr>
          <p:cNvSpPr/>
          <p:nvPr/>
        </p:nvSpPr>
        <p:spPr>
          <a:xfrm>
            <a:off x="9932762" y="2847540"/>
            <a:ext cx="2146663" cy="399070"/>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Spearphishing services </a:t>
            </a:r>
            <a:br>
              <a:rPr kumimoji="0" lang="en-US" sz="1400" b="1" i="0" u="none" strike="noStrike" kern="1200" cap="none" spc="0" normalizeH="0" baseline="0" noProof="0" dirty="0">
                <a:ln>
                  <a:noFill/>
                </a:ln>
                <a:solidFill>
                  <a:srgbClr val="1A1A1A"/>
                </a:solidFill>
                <a:effectLst/>
                <a:uLnTx/>
                <a:uFillTx/>
                <a:latin typeface="Segoe UI"/>
                <a:ea typeface="+mn-ea"/>
                <a:cs typeface="+mn-cs"/>
              </a:rPr>
            </a:br>
            <a:r>
              <a:rPr kumimoji="0" lang="en-US" sz="1400" b="0" i="0" u="none" strike="noStrike" kern="1200" cap="none" spc="0" normalizeH="0" baseline="0" noProof="0" dirty="0">
                <a:ln>
                  <a:noFill/>
                </a:ln>
                <a:solidFill>
                  <a:srgbClr val="1A1A1A"/>
                </a:solidFill>
                <a:effectLst/>
                <a:uLnTx/>
                <a:uFillTx/>
                <a:latin typeface="Segoe UI"/>
                <a:ea typeface="+mn-ea"/>
                <a:cs typeface="+mn-cs"/>
              </a:rPr>
              <a:t>range from $100 to $1,000 per successful account take over </a:t>
            </a:r>
          </a:p>
        </p:txBody>
      </p:sp>
      <p:sp>
        <p:nvSpPr>
          <p:cNvPr id="14" name="Rectangle 13">
            <a:extLst>
              <a:ext uri="{FF2B5EF4-FFF2-40B4-BE49-F238E27FC236}">
                <a16:creationId xmlns:a16="http://schemas.microsoft.com/office/drawing/2014/main" id="{A09B1988-9EF3-4E7C-8651-B75EC2C948F6}"/>
              </a:ext>
            </a:extLst>
          </p:cNvPr>
          <p:cNvSpPr/>
          <p:nvPr/>
        </p:nvSpPr>
        <p:spPr>
          <a:xfrm>
            <a:off x="508110" y="1383987"/>
            <a:ext cx="1772162" cy="778224"/>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0days</a:t>
            </a:r>
            <a:r>
              <a:rPr kumimoji="0" lang="en-US" sz="1400" b="0" i="0" u="none" strike="noStrike" kern="1200" cap="none" spc="0" normalizeH="0" baseline="0" noProof="0" dirty="0">
                <a:ln>
                  <a:noFill/>
                </a:ln>
                <a:solidFill>
                  <a:srgbClr val="1A1A1A"/>
                </a:solidFill>
                <a:effectLst/>
                <a:uLnTx/>
                <a:uFillTx/>
                <a:latin typeface="Segoe UI"/>
                <a:ea typeface="+mn-ea"/>
                <a:cs typeface="+mn-cs"/>
              </a:rPr>
              <a:t> price range varies from $5,000 to $350,000</a:t>
            </a:r>
          </a:p>
        </p:txBody>
      </p:sp>
      <p:sp>
        <p:nvSpPr>
          <p:cNvPr id="16" name="Rectangle 15">
            <a:extLst>
              <a:ext uri="{FF2B5EF4-FFF2-40B4-BE49-F238E27FC236}">
                <a16:creationId xmlns:a16="http://schemas.microsoft.com/office/drawing/2014/main" id="{290CD01B-E172-433E-A70E-F201F283C4C1}"/>
              </a:ext>
            </a:extLst>
          </p:cNvPr>
          <p:cNvSpPr/>
          <p:nvPr/>
        </p:nvSpPr>
        <p:spPr>
          <a:xfrm>
            <a:off x="8902689" y="240146"/>
            <a:ext cx="2901405" cy="108070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Ransomware: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$66 upfront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1A1A1A"/>
                </a:solidFill>
                <a:effectLst/>
                <a:uLnTx/>
                <a:uFillTx/>
                <a:latin typeface="Segoe UI"/>
                <a:ea typeface="+mn-ea"/>
                <a:cs typeface="+mn-cs"/>
              </a:rPr>
              <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30% of the profit (affiliate model)</a:t>
            </a:r>
          </a:p>
        </p:txBody>
      </p:sp>
      <p:sp>
        <p:nvSpPr>
          <p:cNvPr id="17" name="Rectangle 16">
            <a:extLst>
              <a:ext uri="{FF2B5EF4-FFF2-40B4-BE49-F238E27FC236}">
                <a16:creationId xmlns:a16="http://schemas.microsoft.com/office/drawing/2014/main" id="{F4971F52-1055-4D0E-B13C-59071D3089E0}"/>
              </a:ext>
            </a:extLst>
          </p:cNvPr>
          <p:cNvSpPr/>
          <p:nvPr/>
        </p:nvSpPr>
        <p:spPr>
          <a:xfrm>
            <a:off x="491590" y="5191783"/>
            <a:ext cx="2313467" cy="625944"/>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lvl="0">
              <a:defRPr/>
            </a:pPr>
            <a:r>
              <a:rPr lang="en-US" sz="1400" b="1" dirty="0">
                <a:solidFill>
                  <a:srgbClr val="1A1A1A"/>
                </a:solidFill>
              </a:rPr>
              <a:t>Proxy </a:t>
            </a:r>
            <a:r>
              <a:rPr lang="en-US" sz="1400" dirty="0">
                <a:solidFill>
                  <a:srgbClr val="1A1A1A"/>
                </a:solidFill>
              </a:rPr>
              <a:t>services to evade IP geolocation prices vary </a:t>
            </a:r>
          </a:p>
          <a:p>
            <a:pPr lvl="0">
              <a:defRPr/>
            </a:pPr>
            <a:r>
              <a:rPr lang="en-US" sz="1400" dirty="0">
                <a:solidFill>
                  <a:srgbClr val="1A1A1A"/>
                </a:solidFill>
              </a:rPr>
              <a:t>As low as $100 per week for 100,000 proxies.</a:t>
            </a:r>
          </a:p>
        </p:txBody>
      </p:sp>
      <p:sp>
        <p:nvSpPr>
          <p:cNvPr id="18" name="Rectangle 17">
            <a:extLst>
              <a:ext uri="{FF2B5EF4-FFF2-40B4-BE49-F238E27FC236}">
                <a16:creationId xmlns:a16="http://schemas.microsoft.com/office/drawing/2014/main" id="{4E216787-80C8-404D-9D4B-59B55110D477}"/>
              </a:ext>
            </a:extLst>
          </p:cNvPr>
          <p:cNvSpPr/>
          <p:nvPr/>
        </p:nvSpPr>
        <p:spPr>
          <a:xfrm>
            <a:off x="443402" y="3774888"/>
            <a:ext cx="2091399" cy="1032267"/>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Denial of Service (DOS) </a:t>
            </a:r>
            <a:r>
              <a:rPr kumimoji="0" lang="en-US" sz="1400" b="0" i="0" u="none" strike="noStrike" kern="1200" cap="none" spc="0" normalizeH="0" baseline="0" noProof="0" dirty="0">
                <a:ln>
                  <a:noFill/>
                </a:ln>
                <a:solidFill>
                  <a:srgbClr val="1A1A1A"/>
                </a:solidFill>
                <a:effectLst/>
                <a:uLnTx/>
                <a:uFillTx/>
                <a:latin typeface="Segoe UI"/>
                <a:ea typeface="+mn-ea"/>
                <a:cs typeface="+mn-cs"/>
              </a:rPr>
              <a:t>average prices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day: $102.05</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week: $327.00</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month: $766.67</a:t>
            </a:r>
          </a:p>
        </p:txBody>
      </p:sp>
      <p:sp>
        <p:nvSpPr>
          <p:cNvPr id="20" name="Rectangle 19">
            <a:extLst>
              <a:ext uri="{FF2B5EF4-FFF2-40B4-BE49-F238E27FC236}">
                <a16:creationId xmlns:a16="http://schemas.microsoft.com/office/drawing/2014/main" id="{11B24BD6-2CF3-43F6-8E99-1DF80637CA55}"/>
              </a:ext>
            </a:extLst>
          </p:cNvPr>
          <p:cNvSpPr/>
          <p:nvPr/>
        </p:nvSpPr>
        <p:spPr>
          <a:xfrm>
            <a:off x="9677054" y="4349830"/>
            <a:ext cx="2387063" cy="774080"/>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mn-cs"/>
              </a:rPr>
              <a:t>Compromised accounts </a:t>
            </a:r>
            <a:br>
              <a:rPr kumimoji="0" lang="en-US" sz="1400" b="1" i="0" u="none" strike="noStrike" kern="1200" cap="none" spc="0" normalizeH="0" baseline="0" noProof="0" dirty="0">
                <a:ln>
                  <a:noFill/>
                </a:ln>
                <a:solidFill>
                  <a:srgbClr val="1A1A1A"/>
                </a:solidFill>
                <a:effectLst/>
                <a:uLnTx/>
                <a:uFillTx/>
                <a:latin typeface="Segoe UI"/>
                <a:ea typeface="+mn-ea"/>
                <a:cs typeface="+mn-cs"/>
              </a:rPr>
            </a:br>
            <a:r>
              <a:rPr kumimoji="0" lang="en-US" sz="1400" b="0" i="0" u="none" strike="noStrike" kern="1200" cap="none" spc="0" normalizeH="0" baseline="0" noProof="0" dirty="0">
                <a:ln>
                  <a:noFill/>
                </a:ln>
                <a:solidFill>
                  <a:srgbClr val="1A1A1A"/>
                </a:solidFill>
                <a:effectLst/>
                <a:uLnTx/>
                <a:uFillTx/>
                <a:latin typeface="Segoe UI"/>
                <a:ea typeface="+mn-ea"/>
                <a:cs typeface="+mn-cs"/>
              </a:rPr>
              <a:t>As low as $150 for 400M. Averages $0.97 per 1k.</a:t>
            </a:r>
          </a:p>
        </p:txBody>
      </p:sp>
      <p:cxnSp>
        <p:nvCxnSpPr>
          <p:cNvPr id="4" name="Straight Connector 3">
            <a:extLst>
              <a:ext uri="{FF2B5EF4-FFF2-40B4-BE49-F238E27FC236}">
                <a16:creationId xmlns:a16="http://schemas.microsoft.com/office/drawing/2014/main" id="{9B1F3A6E-6E91-4727-83EC-414C134C9C7E}"/>
              </a:ext>
            </a:extLst>
          </p:cNvPr>
          <p:cNvCxnSpPr>
            <a:cxnSpLocks/>
            <a:endCxn id="38" idx="2"/>
          </p:cNvCxnSpPr>
          <p:nvPr/>
        </p:nvCxnSpPr>
        <p:spPr>
          <a:xfrm>
            <a:off x="2116049" y="1575192"/>
            <a:ext cx="811872" cy="3810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03AE463-0DCD-4AE7-B9F7-23666C383D9C}"/>
              </a:ext>
            </a:extLst>
          </p:cNvPr>
          <p:cNvCxnSpPr>
            <a:cxnSpLocks/>
          </p:cNvCxnSpPr>
          <p:nvPr/>
        </p:nvCxnSpPr>
        <p:spPr>
          <a:xfrm flipV="1">
            <a:off x="3031081" y="2471192"/>
            <a:ext cx="370717" cy="5413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915BF5F-FE1C-4C19-A70B-A67B6812A299}"/>
              </a:ext>
            </a:extLst>
          </p:cNvPr>
          <p:cNvCxnSpPr>
            <a:cxnSpLocks/>
          </p:cNvCxnSpPr>
          <p:nvPr/>
        </p:nvCxnSpPr>
        <p:spPr>
          <a:xfrm flipV="1">
            <a:off x="2151880" y="3572152"/>
            <a:ext cx="1089753" cy="30214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30D5C62-CD7A-4F1D-B67D-FFFF70446F96}"/>
              </a:ext>
            </a:extLst>
          </p:cNvPr>
          <p:cNvCxnSpPr>
            <a:cxnSpLocks/>
          </p:cNvCxnSpPr>
          <p:nvPr/>
        </p:nvCxnSpPr>
        <p:spPr>
          <a:xfrm flipV="1">
            <a:off x="2583316" y="4383703"/>
            <a:ext cx="555649" cy="6056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0C0B72C-9E97-430C-AE19-4217130D34C3}"/>
              </a:ext>
            </a:extLst>
          </p:cNvPr>
          <p:cNvCxnSpPr>
            <a:cxnSpLocks/>
            <a:stCxn id="16" idx="1"/>
          </p:cNvCxnSpPr>
          <p:nvPr/>
        </p:nvCxnSpPr>
        <p:spPr>
          <a:xfrm flipH="1">
            <a:off x="5919203" y="780498"/>
            <a:ext cx="2983486" cy="7333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4199577-CD2A-42C7-9399-94DC41B2FADA}"/>
              </a:ext>
            </a:extLst>
          </p:cNvPr>
          <p:cNvCxnSpPr>
            <a:cxnSpLocks/>
            <a:stCxn id="13" idx="1"/>
          </p:cNvCxnSpPr>
          <p:nvPr/>
        </p:nvCxnSpPr>
        <p:spPr>
          <a:xfrm flipH="1" flipV="1">
            <a:off x="9609325" y="2647127"/>
            <a:ext cx="323437" cy="39994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B279D81A-E718-4A23-983A-3B83C1A45DCA}"/>
              </a:ext>
            </a:extLst>
          </p:cNvPr>
          <p:cNvCxnSpPr>
            <a:cxnSpLocks/>
          </p:cNvCxnSpPr>
          <p:nvPr/>
        </p:nvCxnSpPr>
        <p:spPr>
          <a:xfrm flipH="1" flipV="1">
            <a:off x="9498564" y="3526064"/>
            <a:ext cx="356980" cy="73181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97928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500"/>
                            </p:stCondLst>
                            <p:childTnLst>
                              <p:par>
                                <p:cTn id="13" presetID="22" presetClass="entr" presetSubtype="8"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par>
                          <p:cTn id="25" fill="hold">
                            <p:stCondLst>
                              <p:cond delay="500"/>
                            </p:stCondLst>
                            <p:childTnLst>
                              <p:par>
                                <p:cTn id="26" presetID="30" presetClass="emph" presetSubtype="0" fill="hold" grpId="1" nodeType="afterEffect">
                                  <p:stCondLst>
                                    <p:cond delay="0"/>
                                  </p:stCondLst>
                                  <p:childTnLst>
                                    <p:animClr clrSpc="hsl" dir="cw">
                                      <p:cBhvr override="childStyle">
                                        <p:cTn id="27" dur="500" fill="hold"/>
                                        <p:tgtEl>
                                          <p:spTgt spid="14"/>
                                        </p:tgtEl>
                                        <p:attrNameLst>
                                          <p:attrName>style.color</p:attrName>
                                        </p:attrNameLst>
                                      </p:cBhvr>
                                      <p:by>
                                        <p:hsl h="0" s="12549" l="25098"/>
                                      </p:by>
                                    </p:animClr>
                                    <p:animClr clrSpc="hsl" dir="cw">
                                      <p:cBhvr>
                                        <p:cTn id="28" dur="500" fill="hold"/>
                                        <p:tgtEl>
                                          <p:spTgt spid="14"/>
                                        </p:tgtEl>
                                        <p:attrNameLst>
                                          <p:attrName>fillcolor</p:attrName>
                                        </p:attrNameLst>
                                      </p:cBhvr>
                                      <p:by>
                                        <p:hsl h="0" s="12549" l="25098"/>
                                      </p:by>
                                    </p:animClr>
                                    <p:animClr clrSpc="hsl" dir="cw">
                                      <p:cBhvr>
                                        <p:cTn id="29" dur="500" fill="hold"/>
                                        <p:tgtEl>
                                          <p:spTgt spid="14"/>
                                        </p:tgtEl>
                                        <p:attrNameLst>
                                          <p:attrName>stroke.color</p:attrName>
                                        </p:attrNameLst>
                                      </p:cBhvr>
                                      <p:by>
                                        <p:hsl h="0" s="12549" l="25098"/>
                                      </p:by>
                                    </p:animClr>
                                    <p:set>
                                      <p:cBhvr>
                                        <p:cTn id="30" dur="500" fill="hold"/>
                                        <p:tgtEl>
                                          <p:spTgt spid="14"/>
                                        </p:tgtEl>
                                        <p:attrNameLst>
                                          <p:attrName>fill.type</p:attrName>
                                        </p:attrNameLst>
                                      </p:cBhvr>
                                      <p:to>
                                        <p:strVal val="solid"/>
                                      </p:to>
                                    </p:set>
                                  </p:childTnLst>
                                </p:cTn>
                              </p:par>
                              <p:par>
                                <p:cTn id="31" presetID="30" presetClass="emph" presetSubtype="0" fill="hold" grpId="1" nodeType="withEffect">
                                  <p:stCondLst>
                                    <p:cond delay="0"/>
                                  </p:stCondLst>
                                  <p:childTnLst>
                                    <p:animClr clrSpc="hsl" dir="cw">
                                      <p:cBhvr override="childStyle">
                                        <p:cTn id="32" dur="500" fill="hold"/>
                                        <p:tgtEl>
                                          <p:spTgt spid="12"/>
                                        </p:tgtEl>
                                        <p:attrNameLst>
                                          <p:attrName>style.color</p:attrName>
                                        </p:attrNameLst>
                                      </p:cBhvr>
                                      <p:by>
                                        <p:hsl h="0" s="12549" l="25098"/>
                                      </p:by>
                                    </p:animClr>
                                    <p:animClr clrSpc="hsl" dir="cw">
                                      <p:cBhvr>
                                        <p:cTn id="33" dur="500" fill="hold"/>
                                        <p:tgtEl>
                                          <p:spTgt spid="12"/>
                                        </p:tgtEl>
                                        <p:attrNameLst>
                                          <p:attrName>fillcolor</p:attrName>
                                        </p:attrNameLst>
                                      </p:cBhvr>
                                      <p:by>
                                        <p:hsl h="0" s="12549" l="25098"/>
                                      </p:by>
                                    </p:animClr>
                                    <p:animClr clrSpc="hsl" dir="cw">
                                      <p:cBhvr>
                                        <p:cTn id="34" dur="500" fill="hold"/>
                                        <p:tgtEl>
                                          <p:spTgt spid="12"/>
                                        </p:tgtEl>
                                        <p:attrNameLst>
                                          <p:attrName>stroke.color</p:attrName>
                                        </p:attrNameLst>
                                      </p:cBhvr>
                                      <p:by>
                                        <p:hsl h="0" s="12549" l="25098"/>
                                      </p:by>
                                    </p:animClr>
                                    <p:set>
                                      <p:cBhvr>
                                        <p:cTn id="35" dur="500" fill="hold"/>
                                        <p:tgtEl>
                                          <p:spTgt spid="12"/>
                                        </p:tgtEl>
                                        <p:attrNameLst>
                                          <p:attrName>fill.type</p:attrName>
                                        </p:attrNameLst>
                                      </p:cBhvr>
                                      <p:to>
                                        <p:strVal val="solid"/>
                                      </p:to>
                                    </p:set>
                                  </p:childTnLst>
                                </p:cTn>
                              </p:par>
                              <p:par>
                                <p:cTn id="36" presetID="22" presetClass="entr" presetSubtype="8" fill="hold" nodeType="withEffect">
                                  <p:stCondLst>
                                    <p:cond delay="0"/>
                                  </p:stCondLst>
                                  <p:childTnLst>
                                    <p:set>
                                      <p:cBhvr>
                                        <p:cTn id="37" dur="1" fill="hold">
                                          <p:stCondLst>
                                            <p:cond delay="0"/>
                                          </p:stCondLst>
                                        </p:cTn>
                                        <p:tgtEl>
                                          <p:spTgt spid="114"/>
                                        </p:tgtEl>
                                        <p:attrNameLst>
                                          <p:attrName>style.visibility</p:attrName>
                                        </p:attrNameLst>
                                      </p:cBhvr>
                                      <p:to>
                                        <p:strVal val="visible"/>
                                      </p:to>
                                    </p:set>
                                    <p:animEffect transition="in" filter="wipe(left)">
                                      <p:cBhvr>
                                        <p:cTn id="38" dur="500"/>
                                        <p:tgtEl>
                                          <p:spTgt spid="114"/>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par>
                          <p:cTn id="43" fill="hold">
                            <p:stCondLst>
                              <p:cond delay="1500"/>
                            </p:stCondLst>
                            <p:childTnLst>
                              <p:par>
                                <p:cTn id="44" presetID="22" presetClass="entr" presetSubtype="8" fill="hold" nodeType="afterEffect">
                                  <p:stCondLst>
                                    <p:cond delay="0"/>
                                  </p:stCondLst>
                                  <p:childTnLst>
                                    <p:set>
                                      <p:cBhvr>
                                        <p:cTn id="45" dur="1" fill="hold">
                                          <p:stCondLst>
                                            <p:cond delay="0"/>
                                          </p:stCondLst>
                                        </p:cTn>
                                        <p:tgtEl>
                                          <p:spTgt spid="116"/>
                                        </p:tgtEl>
                                        <p:attrNameLst>
                                          <p:attrName>style.visibility</p:attrName>
                                        </p:attrNameLst>
                                      </p:cBhvr>
                                      <p:to>
                                        <p:strVal val="visible"/>
                                      </p:to>
                                    </p:set>
                                    <p:animEffect transition="in" filter="wipe(left)">
                                      <p:cBhvr>
                                        <p:cTn id="46" dur="500"/>
                                        <p:tgtEl>
                                          <p:spTgt spid="116"/>
                                        </p:tgtEl>
                                      </p:cBhvr>
                                    </p:animEffect>
                                  </p:childTnLst>
                                </p:cTn>
                              </p:par>
                            </p:childTnLst>
                          </p:cTn>
                        </p:par>
                      </p:childTnLst>
                    </p:cTn>
                  </p:par>
                  <p:par>
                    <p:cTn id="47" fill="hold">
                      <p:stCondLst>
                        <p:cond delay="indefinite"/>
                      </p:stCondLst>
                      <p:childTnLst>
                        <p:par>
                          <p:cTn id="48" fill="hold">
                            <p:stCondLst>
                              <p:cond delay="0"/>
                            </p:stCondLst>
                            <p:childTnLst>
                              <p:par>
                                <p:cTn id="49" presetID="30" presetClass="emph" presetSubtype="0" fill="hold" grpId="1" nodeType="clickEffect">
                                  <p:stCondLst>
                                    <p:cond delay="0"/>
                                  </p:stCondLst>
                                  <p:childTnLst>
                                    <p:animClr clrSpc="hsl" dir="cw">
                                      <p:cBhvr override="childStyle">
                                        <p:cTn id="50" dur="500" fill="hold"/>
                                        <p:tgtEl>
                                          <p:spTgt spid="18"/>
                                        </p:tgtEl>
                                        <p:attrNameLst>
                                          <p:attrName>style.color</p:attrName>
                                        </p:attrNameLst>
                                      </p:cBhvr>
                                      <p:by>
                                        <p:hsl h="0" s="12549" l="25098"/>
                                      </p:by>
                                    </p:animClr>
                                    <p:animClr clrSpc="hsl" dir="cw">
                                      <p:cBhvr>
                                        <p:cTn id="51" dur="500" fill="hold"/>
                                        <p:tgtEl>
                                          <p:spTgt spid="18"/>
                                        </p:tgtEl>
                                        <p:attrNameLst>
                                          <p:attrName>fillcolor</p:attrName>
                                        </p:attrNameLst>
                                      </p:cBhvr>
                                      <p:by>
                                        <p:hsl h="0" s="12549" l="25098"/>
                                      </p:by>
                                    </p:animClr>
                                    <p:animClr clrSpc="hsl" dir="cw">
                                      <p:cBhvr>
                                        <p:cTn id="52" dur="500" fill="hold"/>
                                        <p:tgtEl>
                                          <p:spTgt spid="18"/>
                                        </p:tgtEl>
                                        <p:attrNameLst>
                                          <p:attrName>stroke.color</p:attrName>
                                        </p:attrNameLst>
                                      </p:cBhvr>
                                      <p:by>
                                        <p:hsl h="0" s="12549" l="25098"/>
                                      </p:by>
                                    </p:animClr>
                                    <p:set>
                                      <p:cBhvr>
                                        <p:cTn id="53" dur="500" fill="hold"/>
                                        <p:tgtEl>
                                          <p:spTgt spid="18"/>
                                        </p:tgtEl>
                                        <p:attrNameLst>
                                          <p:attrName>fill.type</p:attrName>
                                        </p:attrNameLst>
                                      </p:cBhvr>
                                      <p:to>
                                        <p:strVal val="solid"/>
                                      </p:to>
                                    </p:set>
                                  </p:childTnLst>
                                </p:cTn>
                              </p:par>
                              <p:par>
                                <p:cTn id="54" presetID="30" presetClass="emph" presetSubtype="0" fill="hold" grpId="1" nodeType="withEffect">
                                  <p:stCondLst>
                                    <p:cond delay="0"/>
                                  </p:stCondLst>
                                  <p:childTnLst>
                                    <p:animClr clrSpc="hsl" dir="cw">
                                      <p:cBhvr override="childStyle">
                                        <p:cTn id="55" dur="500" fill="hold"/>
                                        <p:tgtEl>
                                          <p:spTgt spid="17"/>
                                        </p:tgtEl>
                                        <p:attrNameLst>
                                          <p:attrName>style.color</p:attrName>
                                        </p:attrNameLst>
                                      </p:cBhvr>
                                      <p:by>
                                        <p:hsl h="0" s="12549" l="25098"/>
                                      </p:by>
                                    </p:animClr>
                                    <p:animClr clrSpc="hsl" dir="cw">
                                      <p:cBhvr>
                                        <p:cTn id="56" dur="500" fill="hold"/>
                                        <p:tgtEl>
                                          <p:spTgt spid="17"/>
                                        </p:tgtEl>
                                        <p:attrNameLst>
                                          <p:attrName>fillcolor</p:attrName>
                                        </p:attrNameLst>
                                      </p:cBhvr>
                                      <p:by>
                                        <p:hsl h="0" s="12549" l="25098"/>
                                      </p:by>
                                    </p:animClr>
                                    <p:animClr clrSpc="hsl" dir="cw">
                                      <p:cBhvr>
                                        <p:cTn id="57" dur="500" fill="hold"/>
                                        <p:tgtEl>
                                          <p:spTgt spid="17"/>
                                        </p:tgtEl>
                                        <p:attrNameLst>
                                          <p:attrName>stroke.color</p:attrName>
                                        </p:attrNameLst>
                                      </p:cBhvr>
                                      <p:by>
                                        <p:hsl h="0" s="12549" l="25098"/>
                                      </p:by>
                                    </p:animClr>
                                    <p:set>
                                      <p:cBhvr>
                                        <p:cTn id="58" dur="500" fill="hold"/>
                                        <p:tgtEl>
                                          <p:spTgt spid="17"/>
                                        </p:tgtEl>
                                        <p:attrNameLst>
                                          <p:attrName>fill.type</p:attrName>
                                        </p:attrNameLst>
                                      </p:cBhvr>
                                      <p:to>
                                        <p:strVal val="solid"/>
                                      </p:to>
                                    </p:set>
                                  </p:childTnLst>
                                </p:cTn>
                              </p:par>
                              <p:par>
                                <p:cTn id="59" presetID="22" presetClass="entr" presetSubtype="8"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left)">
                                      <p:cBhvr>
                                        <p:cTn id="61" dur="500"/>
                                        <p:tgtEl>
                                          <p:spTgt spid="16"/>
                                        </p:tgtEl>
                                      </p:cBhvr>
                                    </p:animEffect>
                                  </p:childTnLst>
                                </p:cTn>
                              </p:par>
                            </p:childTnLst>
                          </p:cTn>
                        </p:par>
                        <p:par>
                          <p:cTn id="62" fill="hold">
                            <p:stCondLst>
                              <p:cond delay="500"/>
                            </p:stCondLst>
                            <p:childTnLst>
                              <p:par>
                                <p:cTn id="63" presetID="22" presetClass="entr" presetSubtype="2" fill="hold" nodeType="afterEffect">
                                  <p:stCondLst>
                                    <p:cond delay="0"/>
                                  </p:stCondLst>
                                  <p:childTnLst>
                                    <p:set>
                                      <p:cBhvr>
                                        <p:cTn id="64" dur="1" fill="hold">
                                          <p:stCondLst>
                                            <p:cond delay="0"/>
                                          </p:stCondLst>
                                        </p:cTn>
                                        <p:tgtEl>
                                          <p:spTgt spid="129"/>
                                        </p:tgtEl>
                                        <p:attrNameLst>
                                          <p:attrName>style.visibility</p:attrName>
                                        </p:attrNameLst>
                                      </p:cBhvr>
                                      <p:to>
                                        <p:strVal val="visible"/>
                                      </p:to>
                                    </p:set>
                                    <p:animEffect transition="in" filter="wipe(right)">
                                      <p:cBhvr>
                                        <p:cTn id="65" dur="500"/>
                                        <p:tgtEl>
                                          <p:spTgt spid="12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wipe(left)">
                                      <p:cBhvr>
                                        <p:cTn id="70" dur="500"/>
                                        <p:tgtEl>
                                          <p:spTgt spid="13"/>
                                        </p:tgtEl>
                                      </p:cBhvr>
                                    </p:animEffect>
                                  </p:childTnLst>
                                </p:cTn>
                              </p:par>
                              <p:par>
                                <p:cTn id="71" presetID="30" presetClass="emph" presetSubtype="0" fill="hold" grpId="1" nodeType="withEffect">
                                  <p:stCondLst>
                                    <p:cond delay="0"/>
                                  </p:stCondLst>
                                  <p:childTnLst>
                                    <p:animClr clrSpc="hsl" dir="cw">
                                      <p:cBhvr override="childStyle">
                                        <p:cTn id="72" dur="500" fill="hold"/>
                                        <p:tgtEl>
                                          <p:spTgt spid="16"/>
                                        </p:tgtEl>
                                        <p:attrNameLst>
                                          <p:attrName>style.color</p:attrName>
                                        </p:attrNameLst>
                                      </p:cBhvr>
                                      <p:by>
                                        <p:hsl h="0" s="12549" l="25098"/>
                                      </p:by>
                                    </p:animClr>
                                    <p:animClr clrSpc="hsl" dir="cw">
                                      <p:cBhvr>
                                        <p:cTn id="73" dur="500" fill="hold"/>
                                        <p:tgtEl>
                                          <p:spTgt spid="16"/>
                                        </p:tgtEl>
                                        <p:attrNameLst>
                                          <p:attrName>fillcolor</p:attrName>
                                        </p:attrNameLst>
                                      </p:cBhvr>
                                      <p:by>
                                        <p:hsl h="0" s="12549" l="25098"/>
                                      </p:by>
                                    </p:animClr>
                                    <p:animClr clrSpc="hsl" dir="cw">
                                      <p:cBhvr>
                                        <p:cTn id="74" dur="500" fill="hold"/>
                                        <p:tgtEl>
                                          <p:spTgt spid="16"/>
                                        </p:tgtEl>
                                        <p:attrNameLst>
                                          <p:attrName>stroke.color</p:attrName>
                                        </p:attrNameLst>
                                      </p:cBhvr>
                                      <p:by>
                                        <p:hsl h="0" s="12549" l="25098"/>
                                      </p:by>
                                    </p:animClr>
                                    <p:set>
                                      <p:cBhvr>
                                        <p:cTn id="75" dur="500" fill="hold"/>
                                        <p:tgtEl>
                                          <p:spTgt spid="16"/>
                                        </p:tgtEl>
                                        <p:attrNameLst>
                                          <p:attrName>fill.type</p:attrName>
                                        </p:attrNameLst>
                                      </p:cBhvr>
                                      <p:to>
                                        <p:strVal val="solid"/>
                                      </p:to>
                                    </p:set>
                                  </p:childTnLst>
                                </p:cTn>
                              </p:par>
                            </p:childTnLst>
                          </p:cTn>
                        </p:par>
                        <p:par>
                          <p:cTn id="76" fill="hold">
                            <p:stCondLst>
                              <p:cond delay="500"/>
                            </p:stCondLst>
                            <p:childTnLst>
                              <p:par>
                                <p:cTn id="77" presetID="22" presetClass="entr" presetSubtype="2" fill="hold" nodeType="afterEffect">
                                  <p:stCondLst>
                                    <p:cond delay="0"/>
                                  </p:stCondLst>
                                  <p:childTnLst>
                                    <p:set>
                                      <p:cBhvr>
                                        <p:cTn id="78" dur="1" fill="hold">
                                          <p:stCondLst>
                                            <p:cond delay="0"/>
                                          </p:stCondLst>
                                        </p:cTn>
                                        <p:tgtEl>
                                          <p:spTgt spid="131"/>
                                        </p:tgtEl>
                                        <p:attrNameLst>
                                          <p:attrName>style.visibility</p:attrName>
                                        </p:attrNameLst>
                                      </p:cBhvr>
                                      <p:to>
                                        <p:strVal val="visible"/>
                                      </p:to>
                                    </p:set>
                                    <p:animEffect transition="in" filter="wipe(right)">
                                      <p:cBhvr>
                                        <p:cTn id="79" dur="500"/>
                                        <p:tgtEl>
                                          <p:spTgt spid="131"/>
                                        </p:tgtEl>
                                      </p:cBhvr>
                                    </p:animEffect>
                                  </p:childTnLst>
                                </p:cTn>
                              </p:par>
                            </p:childTnLst>
                          </p:cTn>
                        </p:par>
                        <p:par>
                          <p:cTn id="80" fill="hold">
                            <p:stCondLst>
                              <p:cond delay="1000"/>
                            </p:stCondLst>
                            <p:childTnLst>
                              <p:par>
                                <p:cTn id="81" presetID="22" presetClass="entr" presetSubtype="1" fill="hold" grpId="0" nodeType="after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wipe(up)">
                                      <p:cBhvr>
                                        <p:cTn id="83" dur="500"/>
                                        <p:tgtEl>
                                          <p:spTgt spid="20"/>
                                        </p:tgtEl>
                                      </p:cBhvr>
                                    </p:animEffect>
                                  </p:childTnLst>
                                </p:cTn>
                              </p:par>
                            </p:childTnLst>
                          </p:cTn>
                        </p:par>
                        <p:par>
                          <p:cTn id="84" fill="hold">
                            <p:stCondLst>
                              <p:cond delay="1500"/>
                            </p:stCondLst>
                            <p:childTnLst>
                              <p:par>
                                <p:cTn id="85" presetID="22" presetClass="entr" presetSubtype="2" fill="hold" nodeType="afterEffect">
                                  <p:stCondLst>
                                    <p:cond delay="0"/>
                                  </p:stCondLst>
                                  <p:childTnLst>
                                    <p:set>
                                      <p:cBhvr>
                                        <p:cTn id="86" dur="1" fill="hold">
                                          <p:stCondLst>
                                            <p:cond delay="0"/>
                                          </p:stCondLst>
                                        </p:cTn>
                                        <p:tgtEl>
                                          <p:spTgt spid="133"/>
                                        </p:tgtEl>
                                        <p:attrNameLst>
                                          <p:attrName>style.visibility</p:attrName>
                                        </p:attrNameLst>
                                      </p:cBhvr>
                                      <p:to>
                                        <p:strVal val="visible"/>
                                      </p:to>
                                    </p:set>
                                    <p:animEffect transition="in" filter="wipe(right)">
                                      <p:cBhvr>
                                        <p:cTn id="87"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4" grpId="0"/>
      <p:bldP spid="14" grpId="1"/>
      <p:bldP spid="16" grpId="0"/>
      <p:bldP spid="16" grpId="1"/>
      <p:bldP spid="17" grpId="0"/>
      <p:bldP spid="17" grpId="1"/>
      <p:bldP spid="18" grpId="0"/>
      <p:bldP spid="18" grpId="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3" name="Group 1532">
            <a:extLst>
              <a:ext uri="{FF2B5EF4-FFF2-40B4-BE49-F238E27FC236}">
                <a16:creationId xmlns:a16="http://schemas.microsoft.com/office/drawing/2014/main" id="{7C633F27-9999-484B-BCF6-769B72E79E35}"/>
              </a:ext>
            </a:extLst>
          </p:cNvPr>
          <p:cNvGrpSpPr/>
          <p:nvPr/>
        </p:nvGrpSpPr>
        <p:grpSpPr>
          <a:xfrm>
            <a:off x="7455677" y="1870475"/>
            <a:ext cx="2621757" cy="2520685"/>
            <a:chOff x="4247118" y="1867906"/>
            <a:chExt cx="2644129" cy="2567478"/>
          </a:xfrm>
        </p:grpSpPr>
        <p:grpSp>
          <p:nvGrpSpPr>
            <p:cNvPr id="1534" name="Group 1533">
              <a:extLst>
                <a:ext uri="{FF2B5EF4-FFF2-40B4-BE49-F238E27FC236}">
                  <a16:creationId xmlns:a16="http://schemas.microsoft.com/office/drawing/2014/main" id="{AD37C7DC-82FE-4DDA-8E0B-6F0E93E318C7}"/>
                </a:ext>
              </a:extLst>
            </p:cNvPr>
            <p:cNvGrpSpPr/>
            <p:nvPr/>
          </p:nvGrpSpPr>
          <p:grpSpPr>
            <a:xfrm rot="16200000">
              <a:off x="4356102" y="1845010"/>
              <a:ext cx="2426161" cy="2644129"/>
              <a:chOff x="4510253" y="2023042"/>
              <a:chExt cx="2452216" cy="2666227"/>
            </a:xfrm>
          </p:grpSpPr>
          <p:cxnSp>
            <p:nvCxnSpPr>
              <p:cNvPr id="1546" name="Straight Connector 1545">
                <a:extLst>
                  <a:ext uri="{FF2B5EF4-FFF2-40B4-BE49-F238E27FC236}">
                    <a16:creationId xmlns:a16="http://schemas.microsoft.com/office/drawing/2014/main" id="{C4DF193D-310F-4054-A47F-13C580985904}"/>
                  </a:ext>
                </a:extLst>
              </p:cNvPr>
              <p:cNvCxnSpPr/>
              <p:nvPr/>
            </p:nvCxnSpPr>
            <p:spPr>
              <a:xfrm>
                <a:off x="4510253" y="20283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7" name="Straight Connector 1546">
                <a:extLst>
                  <a:ext uri="{FF2B5EF4-FFF2-40B4-BE49-F238E27FC236}">
                    <a16:creationId xmlns:a16="http://schemas.microsoft.com/office/drawing/2014/main" id="{D88BF821-F8F5-40D4-8E31-AC3C2649C4FE}"/>
                  </a:ext>
                </a:extLst>
              </p:cNvPr>
              <p:cNvCxnSpPr/>
              <p:nvPr/>
            </p:nvCxnSpPr>
            <p:spPr>
              <a:xfrm>
                <a:off x="4793208" y="20283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8" name="Straight Connector 1547">
                <a:extLst>
                  <a:ext uri="{FF2B5EF4-FFF2-40B4-BE49-F238E27FC236}">
                    <a16:creationId xmlns:a16="http://schemas.microsoft.com/office/drawing/2014/main" id="{3FCF2174-878E-4356-A039-F23EE9139310}"/>
                  </a:ext>
                </a:extLst>
              </p:cNvPr>
              <p:cNvCxnSpPr/>
              <p:nvPr/>
            </p:nvCxnSpPr>
            <p:spPr>
              <a:xfrm>
                <a:off x="5052888" y="2028333"/>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9" name="Straight Connector 1548">
                <a:extLst>
                  <a:ext uri="{FF2B5EF4-FFF2-40B4-BE49-F238E27FC236}">
                    <a16:creationId xmlns:a16="http://schemas.microsoft.com/office/drawing/2014/main" id="{E7998889-042A-4C87-8ECB-E1BF24281B41}"/>
                  </a:ext>
                </a:extLst>
              </p:cNvPr>
              <p:cNvCxnSpPr/>
              <p:nvPr/>
            </p:nvCxnSpPr>
            <p:spPr>
              <a:xfrm>
                <a:off x="5322112"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0" name="Straight Connector 1549">
                <a:extLst>
                  <a:ext uri="{FF2B5EF4-FFF2-40B4-BE49-F238E27FC236}">
                    <a16:creationId xmlns:a16="http://schemas.microsoft.com/office/drawing/2014/main" id="{F54D46AD-E240-4038-BD1D-DDCFB9D97E23}"/>
                  </a:ext>
                </a:extLst>
              </p:cNvPr>
              <p:cNvCxnSpPr/>
              <p:nvPr/>
            </p:nvCxnSpPr>
            <p:spPr>
              <a:xfrm>
                <a:off x="5597488"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1" name="Straight Connector 1550">
                <a:extLst>
                  <a:ext uri="{FF2B5EF4-FFF2-40B4-BE49-F238E27FC236}">
                    <a16:creationId xmlns:a16="http://schemas.microsoft.com/office/drawing/2014/main" id="{902560F2-F96F-4222-AE9B-BBC9D5DB6434}"/>
                  </a:ext>
                </a:extLst>
              </p:cNvPr>
              <p:cNvCxnSpPr/>
              <p:nvPr/>
            </p:nvCxnSpPr>
            <p:spPr>
              <a:xfrm>
                <a:off x="5869894"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2" name="Straight Connector 1551">
                <a:extLst>
                  <a:ext uri="{FF2B5EF4-FFF2-40B4-BE49-F238E27FC236}">
                    <a16:creationId xmlns:a16="http://schemas.microsoft.com/office/drawing/2014/main" id="{AE35A3A8-001A-47BF-BA15-276C7E4CBFC5}"/>
                  </a:ext>
                </a:extLst>
              </p:cNvPr>
              <p:cNvCxnSpPr/>
              <p:nvPr/>
            </p:nvCxnSpPr>
            <p:spPr>
              <a:xfrm>
                <a:off x="6135902"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3" name="Straight Connector 1552">
                <a:extLst>
                  <a:ext uri="{FF2B5EF4-FFF2-40B4-BE49-F238E27FC236}">
                    <a16:creationId xmlns:a16="http://schemas.microsoft.com/office/drawing/2014/main" id="{72267AB0-BF08-4E05-8CD8-9C3F25BB8DD4}"/>
                  </a:ext>
                </a:extLst>
              </p:cNvPr>
              <p:cNvCxnSpPr/>
              <p:nvPr/>
            </p:nvCxnSpPr>
            <p:spPr>
              <a:xfrm>
                <a:off x="6412622"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4" name="Straight Connector 1553">
                <a:extLst>
                  <a:ext uri="{FF2B5EF4-FFF2-40B4-BE49-F238E27FC236}">
                    <a16:creationId xmlns:a16="http://schemas.microsoft.com/office/drawing/2014/main" id="{C328ADB5-1D18-46F3-803E-4D9FEF23E08B}"/>
                  </a:ext>
                </a:extLst>
              </p:cNvPr>
              <p:cNvCxnSpPr/>
              <p:nvPr/>
            </p:nvCxnSpPr>
            <p:spPr>
              <a:xfrm>
                <a:off x="6688295" y="2023042"/>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55" name="Straight Connector 1554">
                <a:extLst>
                  <a:ext uri="{FF2B5EF4-FFF2-40B4-BE49-F238E27FC236}">
                    <a16:creationId xmlns:a16="http://schemas.microsoft.com/office/drawing/2014/main" id="{80195E66-D91E-410C-BC7A-22B92BFC80FC}"/>
                  </a:ext>
                </a:extLst>
              </p:cNvPr>
              <p:cNvCxnSpPr/>
              <p:nvPr/>
            </p:nvCxnSpPr>
            <p:spPr>
              <a:xfrm>
                <a:off x="6962467" y="2029259"/>
                <a:ext cx="2" cy="2660010"/>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535" name="Group 1534">
              <a:extLst>
                <a:ext uri="{FF2B5EF4-FFF2-40B4-BE49-F238E27FC236}">
                  <a16:creationId xmlns:a16="http://schemas.microsoft.com/office/drawing/2014/main" id="{84FD4EE9-CB9F-4E3A-A9F2-EE5D95852C81}"/>
                </a:ext>
              </a:extLst>
            </p:cNvPr>
            <p:cNvGrpSpPr/>
            <p:nvPr/>
          </p:nvGrpSpPr>
          <p:grpSpPr>
            <a:xfrm>
              <a:off x="4288685" y="1867906"/>
              <a:ext cx="2524678" cy="2567478"/>
              <a:chOff x="4288685" y="1870642"/>
              <a:chExt cx="2524678" cy="2575271"/>
            </a:xfrm>
          </p:grpSpPr>
          <p:cxnSp>
            <p:nvCxnSpPr>
              <p:cNvPr id="1536" name="Straight Connector 1535">
                <a:extLst>
                  <a:ext uri="{FF2B5EF4-FFF2-40B4-BE49-F238E27FC236}">
                    <a16:creationId xmlns:a16="http://schemas.microsoft.com/office/drawing/2014/main" id="{1B67808C-41CF-4473-8691-F642C6E5C321}"/>
                  </a:ext>
                </a:extLst>
              </p:cNvPr>
              <p:cNvCxnSpPr/>
              <p:nvPr/>
            </p:nvCxnSpPr>
            <p:spPr>
              <a:xfrm>
                <a:off x="4288685" y="1875933"/>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37" name="Straight Connector 1536">
                <a:extLst>
                  <a:ext uri="{FF2B5EF4-FFF2-40B4-BE49-F238E27FC236}">
                    <a16:creationId xmlns:a16="http://schemas.microsoft.com/office/drawing/2014/main" id="{A077259C-4578-434C-A865-4727BF923C7F}"/>
                  </a:ext>
                </a:extLst>
              </p:cNvPr>
              <p:cNvCxnSpPr/>
              <p:nvPr/>
            </p:nvCxnSpPr>
            <p:spPr>
              <a:xfrm>
                <a:off x="4574306" y="1875933"/>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38" name="Straight Connector 1537">
                <a:extLst>
                  <a:ext uri="{FF2B5EF4-FFF2-40B4-BE49-F238E27FC236}">
                    <a16:creationId xmlns:a16="http://schemas.microsoft.com/office/drawing/2014/main" id="{D5E4E5BD-B92A-4CC3-8DF6-0938D8E06523}"/>
                  </a:ext>
                </a:extLst>
              </p:cNvPr>
              <p:cNvCxnSpPr>
                <a:cxnSpLocks/>
              </p:cNvCxnSpPr>
              <p:nvPr/>
            </p:nvCxnSpPr>
            <p:spPr>
              <a:xfrm>
                <a:off x="4850004" y="1875933"/>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39" name="Straight Connector 1538">
                <a:extLst>
                  <a:ext uri="{FF2B5EF4-FFF2-40B4-BE49-F238E27FC236}">
                    <a16:creationId xmlns:a16="http://schemas.microsoft.com/office/drawing/2014/main" id="{820128C5-5F12-4B2B-9FD4-246E47A40987}"/>
                  </a:ext>
                </a:extLst>
              </p:cNvPr>
              <p:cNvCxnSpPr>
                <a:cxnSpLocks/>
              </p:cNvCxnSpPr>
              <p:nvPr/>
            </p:nvCxnSpPr>
            <p:spPr>
              <a:xfrm>
                <a:off x="5136076"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0" name="Straight Connector 1539">
                <a:extLst>
                  <a:ext uri="{FF2B5EF4-FFF2-40B4-BE49-F238E27FC236}">
                    <a16:creationId xmlns:a16="http://schemas.microsoft.com/office/drawing/2014/main" id="{7BA4E791-6178-48E0-888A-B8D4E70A83E1}"/>
                  </a:ext>
                </a:extLst>
              </p:cNvPr>
              <p:cNvCxnSpPr>
                <a:cxnSpLocks/>
              </p:cNvCxnSpPr>
              <p:nvPr/>
            </p:nvCxnSpPr>
            <p:spPr>
              <a:xfrm>
                <a:off x="5411825"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1" name="Straight Connector 1540">
                <a:extLst>
                  <a:ext uri="{FF2B5EF4-FFF2-40B4-BE49-F238E27FC236}">
                    <a16:creationId xmlns:a16="http://schemas.microsoft.com/office/drawing/2014/main" id="{4C79AD6F-C300-4224-B371-AA79A573BB47}"/>
                  </a:ext>
                </a:extLst>
              </p:cNvPr>
              <p:cNvCxnSpPr/>
              <p:nvPr/>
            </p:nvCxnSpPr>
            <p:spPr>
              <a:xfrm>
                <a:off x="5688832"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2" name="Straight Connector 1541">
                <a:extLst>
                  <a:ext uri="{FF2B5EF4-FFF2-40B4-BE49-F238E27FC236}">
                    <a16:creationId xmlns:a16="http://schemas.microsoft.com/office/drawing/2014/main" id="{770D44CA-7FEE-42F5-BFF4-A7001E58B4FE}"/>
                  </a:ext>
                </a:extLst>
              </p:cNvPr>
              <p:cNvCxnSpPr/>
              <p:nvPr/>
            </p:nvCxnSpPr>
            <p:spPr>
              <a:xfrm>
                <a:off x="5970776"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3" name="Straight Connector 1542">
                <a:extLst>
                  <a:ext uri="{FF2B5EF4-FFF2-40B4-BE49-F238E27FC236}">
                    <a16:creationId xmlns:a16="http://schemas.microsoft.com/office/drawing/2014/main" id="{5F9C32A0-8359-4199-B79C-A6D4CD6B3499}"/>
                  </a:ext>
                </a:extLst>
              </p:cNvPr>
              <p:cNvCxnSpPr/>
              <p:nvPr/>
            </p:nvCxnSpPr>
            <p:spPr>
              <a:xfrm>
                <a:off x="6257628"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4" name="Straight Connector 1543">
                <a:extLst>
                  <a:ext uri="{FF2B5EF4-FFF2-40B4-BE49-F238E27FC236}">
                    <a16:creationId xmlns:a16="http://schemas.microsoft.com/office/drawing/2014/main" id="{4DA699A4-4D2F-4268-9036-E9745F2D0647}"/>
                  </a:ext>
                </a:extLst>
              </p:cNvPr>
              <p:cNvCxnSpPr/>
              <p:nvPr/>
            </p:nvCxnSpPr>
            <p:spPr>
              <a:xfrm>
                <a:off x="6529230" y="1870642"/>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45" name="Straight Connector 1544">
                <a:extLst>
                  <a:ext uri="{FF2B5EF4-FFF2-40B4-BE49-F238E27FC236}">
                    <a16:creationId xmlns:a16="http://schemas.microsoft.com/office/drawing/2014/main" id="{CC4CAE4C-F2D1-4D3F-9A59-E472C078BC4F}"/>
                  </a:ext>
                </a:extLst>
              </p:cNvPr>
              <p:cNvCxnSpPr/>
              <p:nvPr/>
            </p:nvCxnSpPr>
            <p:spPr>
              <a:xfrm>
                <a:off x="6813361" y="1876859"/>
                <a:ext cx="2" cy="2569054"/>
              </a:xfrm>
              <a:prstGeom prst="line">
                <a:avLst/>
              </a:prstGeom>
              <a:solidFill>
                <a:srgbClr val="FFFFFF"/>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741" name="Text Placeholder 2">
            <a:extLst>
              <a:ext uri="{FF2B5EF4-FFF2-40B4-BE49-F238E27FC236}">
                <a16:creationId xmlns:a16="http://schemas.microsoft.com/office/drawing/2014/main" id="{CDBF90E6-1BAE-48C0-91E2-4DB13464F044}"/>
              </a:ext>
            </a:extLst>
          </p:cNvPr>
          <p:cNvSpPr txBox="1">
            <a:spLocks/>
          </p:cNvSpPr>
          <p:nvPr/>
        </p:nvSpPr>
        <p:spPr>
          <a:xfrm>
            <a:off x="588262" y="4782052"/>
            <a:ext cx="5209511" cy="170567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cs typeface="Segoe UI" pitchFamily="34" charset="0"/>
              </a:rPr>
              <a:t>Security is a challenging and under-resourced function</a:t>
            </a:r>
          </a:p>
        </p:txBody>
      </p:sp>
      <p:sp>
        <p:nvSpPr>
          <p:cNvPr id="1429" name="TextBox 1428">
            <a:extLst>
              <a:ext uri="{FF2B5EF4-FFF2-40B4-BE49-F238E27FC236}">
                <a16:creationId xmlns:a16="http://schemas.microsoft.com/office/drawing/2014/main" id="{D1862CBD-20B3-4C1E-98A1-DA56B6D4949D}"/>
              </a:ext>
            </a:extLst>
          </p:cNvPr>
          <p:cNvSpPr txBox="1"/>
          <p:nvPr/>
        </p:nvSpPr>
        <p:spPr>
          <a:xfrm>
            <a:off x="3317003" y="5607014"/>
            <a:ext cx="2433605" cy="783849"/>
          </a:xfrm>
          <a:prstGeom prst="rect">
            <a:avLst/>
          </a:prstGeom>
          <a:noFill/>
        </p:spPr>
        <p:txBody>
          <a:bodyPr wrap="square" lIns="182854" tIns="9144" rIns="182854" bIns="146284" rtlCol="0">
            <a:spAutoFit/>
          </a:bodyPr>
          <a:lstStyle/>
          <a:p>
            <a:pPr marL="284109" marR="0" lvl="1" indent="0" algn="l" defTabSz="914225" rtl="0" eaLnBrk="1" fontAlgn="auto" latinLnBrk="0" hangingPunct="1">
              <a:lnSpc>
                <a:spcPct val="97000"/>
              </a:lnSpc>
              <a:spcBef>
                <a:spcPts val="0"/>
              </a:spcBef>
              <a:spcAft>
                <a:spcPts val="800"/>
              </a:spcAft>
              <a:buClrTx/>
              <a:buSzTx/>
              <a:buFontTx/>
              <a:buNone/>
              <a:tabLst/>
              <a:defRPr/>
            </a:pP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t>Cloud Provider </a:t>
            </a:r>
            <a:b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b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t>responsibility </a:t>
            </a:r>
            <a:b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b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t>(Trust but verify)</a:t>
            </a:r>
          </a:p>
        </p:txBody>
      </p:sp>
      <p:sp>
        <p:nvSpPr>
          <p:cNvPr id="745" name="TextBox 744">
            <a:extLst>
              <a:ext uri="{FF2B5EF4-FFF2-40B4-BE49-F238E27FC236}">
                <a16:creationId xmlns:a16="http://schemas.microsoft.com/office/drawing/2014/main" id="{DF7947EF-7614-4547-9BC7-FD5B94C9D6C4}"/>
              </a:ext>
            </a:extLst>
          </p:cNvPr>
          <p:cNvSpPr txBox="1"/>
          <p:nvPr/>
        </p:nvSpPr>
        <p:spPr>
          <a:xfrm>
            <a:off x="632225" y="5302008"/>
            <a:ext cx="3251629" cy="677473"/>
          </a:xfrm>
          <a:prstGeom prst="rect">
            <a:avLst/>
          </a:prstGeom>
          <a:noFill/>
        </p:spPr>
        <p:txBody>
          <a:bodyPr wrap="square" lIns="182854" tIns="9144" rIns="182854" bIns="146284" rtlCol="0">
            <a:spAutoFit/>
          </a:bodyPr>
          <a:lstStyle/>
          <a:p>
            <a:pPr marL="284109" marR="0" lvl="1" indent="0" algn="l" defTabSz="914225" rtl="0" eaLnBrk="1" fontAlgn="auto" latinLnBrk="0" hangingPunct="1">
              <a:lnSpc>
                <a:spcPct val="97000"/>
              </a:lnSpc>
              <a:spcBef>
                <a:spcPts val="0"/>
              </a:spcBef>
              <a:spcAft>
                <a:spcPts val="800"/>
              </a:spcAft>
              <a:buClrTx/>
              <a:buSzTx/>
              <a:buFontTx/>
              <a:buNone/>
              <a:tabLst/>
              <a:defRPr/>
            </a:pP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t>Satisfied responsibility</a:t>
            </a:r>
          </a:p>
          <a:p>
            <a:pPr marL="284109" marR="0" lvl="1" indent="0" algn="l" defTabSz="914225" rtl="0" eaLnBrk="1" fontAlgn="auto" latinLnBrk="0" hangingPunct="1">
              <a:lnSpc>
                <a:spcPct val="97000"/>
              </a:lnSpc>
              <a:spcBef>
                <a:spcPts val="0"/>
              </a:spcBef>
              <a:spcAft>
                <a:spcPts val="800"/>
              </a:spcAft>
              <a:buClrTx/>
              <a:buSzTx/>
              <a:buFontTx/>
              <a:buNone/>
              <a:tabLst/>
              <a:defRPr/>
            </a:pP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t>Partially met responsibility</a:t>
            </a:r>
          </a:p>
        </p:txBody>
      </p:sp>
      <p:sp>
        <p:nvSpPr>
          <p:cNvPr id="749" name="TextBox 748">
            <a:extLst>
              <a:ext uri="{FF2B5EF4-FFF2-40B4-BE49-F238E27FC236}">
                <a16:creationId xmlns:a16="http://schemas.microsoft.com/office/drawing/2014/main" id="{BFE2CC04-BAB1-4B34-AD50-B28209ECC1BA}"/>
              </a:ext>
            </a:extLst>
          </p:cNvPr>
          <p:cNvSpPr txBox="1"/>
          <p:nvPr/>
        </p:nvSpPr>
        <p:spPr>
          <a:xfrm>
            <a:off x="3317003" y="5302008"/>
            <a:ext cx="2433605" cy="365914"/>
          </a:xfrm>
          <a:prstGeom prst="rect">
            <a:avLst/>
          </a:prstGeom>
          <a:noFill/>
        </p:spPr>
        <p:txBody>
          <a:bodyPr wrap="square" lIns="182854" tIns="9144" rIns="182854" bIns="146284" rtlCol="0">
            <a:spAutoFit/>
          </a:bodyPr>
          <a:lstStyle/>
          <a:p>
            <a:pPr marL="284109" marR="0" lvl="1" indent="0" algn="l" defTabSz="914225" rtl="0" eaLnBrk="1" fontAlgn="auto" latinLnBrk="0" hangingPunct="1">
              <a:lnSpc>
                <a:spcPct val="97000"/>
              </a:lnSpc>
              <a:spcBef>
                <a:spcPts val="0"/>
              </a:spcBef>
              <a:spcAft>
                <a:spcPts val="800"/>
              </a:spcAft>
              <a:buClrTx/>
              <a:buSzTx/>
              <a:buFontTx/>
              <a:buNone/>
              <a:tabLst/>
              <a:defRPr/>
            </a:pP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t>Unmet responsibility</a:t>
            </a:r>
          </a:p>
        </p:txBody>
      </p:sp>
      <p:sp>
        <p:nvSpPr>
          <p:cNvPr id="2" name="Title 1"/>
          <p:cNvSpPr>
            <a:spLocks noGrp="1"/>
          </p:cNvSpPr>
          <p:nvPr>
            <p:ph type="title"/>
          </p:nvPr>
        </p:nvSpPr>
        <p:spPr>
          <a:xfrm>
            <a:off x="554597" y="257002"/>
            <a:ext cx="11018520" cy="861774"/>
          </a:xfrm>
        </p:spPr>
        <p:txBody>
          <a:bodyPr/>
          <a:lstStyle/>
          <a:p>
            <a:r>
              <a:rPr lang="en-US" sz="3600" dirty="0">
                <a:gradFill>
                  <a:gsLst>
                    <a:gs pos="1250">
                      <a:schemeClr val="tx1"/>
                    </a:gs>
                    <a:gs pos="100000">
                      <a:schemeClr val="tx1"/>
                    </a:gs>
                  </a:gsLst>
                  <a:lin ang="5400000" scaled="0"/>
                </a:gradFill>
                <a:cs typeface="Segoe UI" pitchFamily="34" charset="0"/>
              </a:rPr>
              <a:t>Better Security in </a:t>
            </a:r>
            <a:r>
              <a:rPr lang="en-US" dirty="0"/>
              <a:t>the </a:t>
            </a:r>
            <a:r>
              <a:rPr lang="en-US" sz="3600" dirty="0">
                <a:gradFill>
                  <a:gsLst>
                    <a:gs pos="1250">
                      <a:schemeClr val="tx1"/>
                    </a:gs>
                    <a:gs pos="100000">
                      <a:schemeClr val="tx1"/>
                    </a:gs>
                  </a:gsLst>
                  <a:lin ang="5400000" scaled="0"/>
                </a:gradFill>
                <a:cs typeface="Segoe UI" pitchFamily="34" charset="0"/>
              </a:rPr>
              <a:t>Cloud </a:t>
            </a:r>
            <a:br>
              <a:rPr lang="en-US" sz="3600" dirty="0">
                <a:gradFill>
                  <a:gsLst>
                    <a:gs pos="1250">
                      <a:schemeClr val="tx1"/>
                    </a:gs>
                    <a:gs pos="100000">
                      <a:schemeClr val="tx1"/>
                    </a:gs>
                  </a:gsLst>
                  <a:lin ang="5400000" scaled="0"/>
                </a:gradFill>
                <a:cs typeface="Segoe UI" pitchFamily="34" charset="0"/>
              </a:rPr>
            </a:br>
            <a:r>
              <a:rPr lang="en-US" sz="2000" dirty="0">
                <a:gradFill>
                  <a:gsLst>
                    <a:gs pos="1250">
                      <a:schemeClr val="tx1"/>
                    </a:gs>
                    <a:gs pos="100000">
                      <a:schemeClr val="tx1"/>
                    </a:gs>
                  </a:gsLst>
                  <a:lin ang="5400000" scaled="0"/>
                </a:gradFill>
                <a:cs typeface="Segoe UI" pitchFamily="34" charset="0"/>
              </a:rPr>
              <a:t>Than on most on-premises environments</a:t>
            </a:r>
          </a:p>
        </p:txBody>
      </p:sp>
      <p:sp>
        <p:nvSpPr>
          <p:cNvPr id="739" name="Rectangle 738">
            <a:extLst>
              <a:ext uri="{FF2B5EF4-FFF2-40B4-BE49-F238E27FC236}">
                <a16:creationId xmlns:a16="http://schemas.microsoft.com/office/drawing/2014/main" id="{4FC5D8F7-9781-4CED-90DB-387EE37A7FD7}"/>
              </a:ext>
            </a:extLst>
          </p:cNvPr>
          <p:cNvSpPr/>
          <p:nvPr/>
        </p:nvSpPr>
        <p:spPr>
          <a:xfrm>
            <a:off x="1738379" y="1345123"/>
            <a:ext cx="2923429" cy="369332"/>
          </a:xfrm>
          <a:prstGeom prst="rect">
            <a:avLst/>
          </a:prstGeom>
        </p:spPr>
        <p:txBody>
          <a:bodyPr wrap="none">
            <a:spAutoFit/>
          </a:bodyPr>
          <a:lstStyle/>
          <a:p>
            <a:pPr marL="0" marR="0" lvl="0" indent="0" algn="ctr" defTabSz="895049" rtl="0"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TRADITIONAL APPROACH</a:t>
            </a:r>
          </a:p>
        </p:txBody>
      </p:sp>
      <p:sp>
        <p:nvSpPr>
          <p:cNvPr id="740" name="Rectangle 739">
            <a:extLst>
              <a:ext uri="{FF2B5EF4-FFF2-40B4-BE49-F238E27FC236}">
                <a16:creationId xmlns:a16="http://schemas.microsoft.com/office/drawing/2014/main" id="{F47A74C0-05D9-43A5-9A5A-1F5F53DE6DBF}"/>
              </a:ext>
            </a:extLst>
          </p:cNvPr>
          <p:cNvSpPr/>
          <p:nvPr/>
        </p:nvSpPr>
        <p:spPr>
          <a:xfrm>
            <a:off x="7185204" y="1345123"/>
            <a:ext cx="3105530" cy="369332"/>
          </a:xfrm>
          <a:prstGeom prst="rect">
            <a:avLst/>
          </a:prstGeom>
        </p:spPr>
        <p:txBody>
          <a:bodyPr wrap="none">
            <a:spAutoFit/>
          </a:bodyPr>
          <a:lstStyle/>
          <a:p>
            <a:pPr marL="0" marR="0" lvl="0" indent="0" algn="ctr" defTabSz="895049" rtl="0"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CLOUD-ENABLED SECURITY</a:t>
            </a:r>
          </a:p>
        </p:txBody>
      </p:sp>
      <p:sp>
        <p:nvSpPr>
          <p:cNvPr id="746" name="Rectangle 745">
            <a:extLst>
              <a:ext uri="{FF2B5EF4-FFF2-40B4-BE49-F238E27FC236}">
                <a16:creationId xmlns:a16="http://schemas.microsoft.com/office/drawing/2014/main" id="{B0AE1915-DBB7-4A0C-B61A-534B4BD0FDC7}"/>
              </a:ext>
            </a:extLst>
          </p:cNvPr>
          <p:cNvSpPr/>
          <p:nvPr/>
        </p:nvSpPr>
        <p:spPr bwMode="auto">
          <a:xfrm>
            <a:off x="784259" y="5321909"/>
            <a:ext cx="190316" cy="190316"/>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7" name="Rectangle 746">
            <a:extLst>
              <a:ext uri="{FF2B5EF4-FFF2-40B4-BE49-F238E27FC236}">
                <a16:creationId xmlns:a16="http://schemas.microsoft.com/office/drawing/2014/main" id="{B1F8156A-DDEB-4533-846F-C80D69D31DD7}"/>
              </a:ext>
            </a:extLst>
          </p:cNvPr>
          <p:cNvSpPr/>
          <p:nvPr/>
        </p:nvSpPr>
        <p:spPr bwMode="auto">
          <a:xfrm>
            <a:off x="3464607" y="5321909"/>
            <a:ext cx="182493" cy="182493"/>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0" name="Group 749">
            <a:extLst>
              <a:ext uri="{FF2B5EF4-FFF2-40B4-BE49-F238E27FC236}">
                <a16:creationId xmlns:a16="http://schemas.microsoft.com/office/drawing/2014/main" id="{171CDC92-B9EE-49B0-B25A-4E9D29E08FE8}"/>
              </a:ext>
            </a:extLst>
          </p:cNvPr>
          <p:cNvGrpSpPr/>
          <p:nvPr/>
        </p:nvGrpSpPr>
        <p:grpSpPr>
          <a:xfrm>
            <a:off x="776732" y="5628451"/>
            <a:ext cx="189820" cy="196607"/>
            <a:chOff x="4237122" y="5343703"/>
            <a:chExt cx="189820" cy="196607"/>
          </a:xfrm>
        </p:grpSpPr>
        <p:sp>
          <p:nvSpPr>
            <p:cNvPr id="751" name="Rectangle 750">
              <a:extLst>
                <a:ext uri="{FF2B5EF4-FFF2-40B4-BE49-F238E27FC236}">
                  <a16:creationId xmlns:a16="http://schemas.microsoft.com/office/drawing/2014/main" id="{C26D4B1A-12E0-4619-A240-AD4AE90B9E68}"/>
                </a:ext>
              </a:extLst>
            </p:cNvPr>
            <p:cNvSpPr/>
            <p:nvPr/>
          </p:nvSpPr>
          <p:spPr bwMode="auto">
            <a:xfrm>
              <a:off x="4244649" y="5348627"/>
              <a:ext cx="182293" cy="191683"/>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2" name="Rectangle 751">
              <a:extLst>
                <a:ext uri="{FF2B5EF4-FFF2-40B4-BE49-F238E27FC236}">
                  <a16:creationId xmlns:a16="http://schemas.microsoft.com/office/drawing/2014/main" id="{A72A2601-0026-4654-BBB7-365695C60AE0}"/>
                </a:ext>
              </a:extLst>
            </p:cNvPr>
            <p:cNvSpPr/>
            <p:nvPr/>
          </p:nvSpPr>
          <p:spPr bwMode="auto">
            <a:xfrm>
              <a:off x="4237122" y="5343703"/>
              <a:ext cx="182293" cy="191682"/>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753" name="Rectangle 752">
            <a:extLst>
              <a:ext uri="{FF2B5EF4-FFF2-40B4-BE49-F238E27FC236}">
                <a16:creationId xmlns:a16="http://schemas.microsoft.com/office/drawing/2014/main" id="{0A0BA125-3274-4316-A33F-57698593C7A8}"/>
              </a:ext>
            </a:extLst>
          </p:cNvPr>
          <p:cNvSpPr/>
          <p:nvPr/>
        </p:nvSpPr>
        <p:spPr bwMode="auto">
          <a:xfrm>
            <a:off x="3464607" y="5650871"/>
            <a:ext cx="182493" cy="191816"/>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4" name="Text Placeholder 2">
            <a:extLst>
              <a:ext uri="{FF2B5EF4-FFF2-40B4-BE49-F238E27FC236}">
                <a16:creationId xmlns:a16="http://schemas.microsoft.com/office/drawing/2014/main" id="{12B1AD91-9C0C-41E9-9AC9-093B021C2B01}"/>
              </a:ext>
            </a:extLst>
          </p:cNvPr>
          <p:cNvSpPr txBox="1">
            <a:spLocks/>
          </p:cNvSpPr>
          <p:nvPr/>
        </p:nvSpPr>
        <p:spPr>
          <a:xfrm>
            <a:off x="6019895" y="4782052"/>
            <a:ext cx="6162122" cy="1705679"/>
          </a:xfrm>
          <a:prstGeom prst="rect">
            <a:avLst/>
          </a:prstGeom>
          <a:solidFill>
            <a:schemeClr val="bg1"/>
          </a:solidFill>
          <a:ln>
            <a:noFill/>
          </a:ln>
          <a:effectLst>
            <a:outerShdw blurRad="254000" dist="762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400">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cs typeface="Segoe UI" pitchFamily="34" charset="0"/>
              </a:rPr>
              <a:t>Cloud Technology enables security to:</a:t>
            </a:r>
          </a:p>
        </p:txBody>
      </p:sp>
      <p:sp>
        <p:nvSpPr>
          <p:cNvPr id="755" name="TextBox 754">
            <a:extLst>
              <a:ext uri="{FF2B5EF4-FFF2-40B4-BE49-F238E27FC236}">
                <a16:creationId xmlns:a16="http://schemas.microsoft.com/office/drawing/2014/main" id="{BAABE9F3-43F8-4AA1-9788-67EFF73EF85F}"/>
              </a:ext>
            </a:extLst>
          </p:cNvPr>
          <p:cNvSpPr txBox="1"/>
          <p:nvPr/>
        </p:nvSpPr>
        <p:spPr>
          <a:xfrm>
            <a:off x="6063857" y="5302008"/>
            <a:ext cx="6340282" cy="1198000"/>
          </a:xfrm>
          <a:prstGeom prst="rect">
            <a:avLst/>
          </a:prstGeom>
          <a:noFill/>
        </p:spPr>
        <p:txBody>
          <a:bodyPr wrap="square" lIns="182854" tIns="9144" rIns="182854" bIns="146284" rtlCol="0">
            <a:spAutoFit/>
          </a:bodyPr>
          <a:lstStyle/>
          <a:p>
            <a:pPr marL="284109" marR="0" lvl="1" indent="0" algn="l" defTabSz="914225" rtl="0" eaLnBrk="1" fontAlgn="auto" latinLnBrk="0" hangingPunct="1">
              <a:lnSpc>
                <a:spcPct val="97000"/>
              </a:lnSpc>
              <a:spcBef>
                <a:spcPts val="0"/>
              </a:spcBef>
              <a:spcAft>
                <a:spcPts val="800"/>
              </a:spcAft>
              <a:buClrTx/>
              <a:buSzTx/>
              <a:buFontTx/>
              <a:buNone/>
              <a:tabLst/>
              <a:defRPr/>
            </a:pP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t>Shift commodity responsibilities to provider and re-allocate </a:t>
            </a:r>
            <a:b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b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t>your resources</a:t>
            </a:r>
          </a:p>
          <a:p>
            <a:pPr marL="284109" marR="0" lvl="1" indent="0" algn="l" defTabSz="914225" rtl="0" eaLnBrk="1" fontAlgn="auto" latinLnBrk="0" hangingPunct="1">
              <a:lnSpc>
                <a:spcPct val="97000"/>
              </a:lnSpc>
              <a:spcBef>
                <a:spcPts val="0"/>
              </a:spcBef>
              <a:spcAft>
                <a:spcPts val="800"/>
              </a:spcAft>
              <a:buClrTx/>
              <a:buSzTx/>
              <a:buFontTx/>
              <a:buNone/>
              <a:tabLst/>
              <a:defRPr/>
            </a:pP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t>Leverage cloud-based security capabilities for more effectiveness</a:t>
            </a:r>
          </a:p>
          <a:p>
            <a:pPr marL="284109" marR="0" lvl="1" indent="0" algn="l" defTabSz="914225" rtl="0" eaLnBrk="1" fontAlgn="auto" latinLnBrk="0" hangingPunct="1">
              <a:lnSpc>
                <a:spcPct val="97000"/>
              </a:lnSpc>
              <a:spcBef>
                <a:spcPts val="0"/>
              </a:spcBef>
              <a:spcAft>
                <a:spcPts val="800"/>
              </a:spcAft>
              <a:buClrTx/>
              <a:buSzTx/>
              <a:buFontTx/>
              <a:buNone/>
              <a:tabLst/>
              <a:defRPr/>
            </a:pPr>
            <a:r>
              <a:rPr kumimoji="0" lang="en-US" sz="1400" b="0" i="0" u="none" strike="noStrike" kern="1200" cap="none" spc="0" normalizeH="0" baseline="0" noProof="0" dirty="0">
                <a:ln>
                  <a:noFill/>
                </a:ln>
                <a:gradFill>
                  <a:gsLst>
                    <a:gs pos="1250">
                      <a:srgbClr val="0078D4"/>
                    </a:gs>
                    <a:gs pos="100000">
                      <a:srgbClr val="0078D4"/>
                    </a:gs>
                  </a:gsLst>
                  <a:lin ang="5400000" scaled="0"/>
                </a:gradFill>
                <a:effectLst/>
                <a:uLnTx/>
                <a:uFillTx/>
                <a:latin typeface="Segoe UI"/>
                <a:ea typeface="+mn-ea"/>
                <a:cs typeface="Segoe UI" pitchFamily="34" charset="0"/>
              </a:rPr>
              <a:t>Use Cloud intelligence improve detection/response/time </a:t>
            </a:r>
          </a:p>
        </p:txBody>
      </p:sp>
      <p:sp>
        <p:nvSpPr>
          <p:cNvPr id="757" name="Rectangle 756">
            <a:extLst>
              <a:ext uri="{FF2B5EF4-FFF2-40B4-BE49-F238E27FC236}">
                <a16:creationId xmlns:a16="http://schemas.microsoft.com/office/drawing/2014/main" id="{846A91A1-63EE-43F7-8D62-811A9936EA5C}"/>
              </a:ext>
            </a:extLst>
          </p:cNvPr>
          <p:cNvSpPr/>
          <p:nvPr/>
        </p:nvSpPr>
        <p:spPr bwMode="auto">
          <a:xfrm>
            <a:off x="6215891" y="5342005"/>
            <a:ext cx="190316" cy="190316"/>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59" name="Group 758">
            <a:extLst>
              <a:ext uri="{FF2B5EF4-FFF2-40B4-BE49-F238E27FC236}">
                <a16:creationId xmlns:a16="http://schemas.microsoft.com/office/drawing/2014/main" id="{1ECCB1C7-2356-48F4-A877-175EF7BE8549}"/>
              </a:ext>
            </a:extLst>
          </p:cNvPr>
          <p:cNvGrpSpPr/>
          <p:nvPr/>
        </p:nvGrpSpPr>
        <p:grpSpPr>
          <a:xfrm>
            <a:off x="6208364" y="5831091"/>
            <a:ext cx="189820" cy="196607"/>
            <a:chOff x="4237122" y="5343703"/>
            <a:chExt cx="189820" cy="196607"/>
          </a:xfrm>
        </p:grpSpPr>
        <p:sp>
          <p:nvSpPr>
            <p:cNvPr id="760" name="Rectangle 759">
              <a:extLst>
                <a:ext uri="{FF2B5EF4-FFF2-40B4-BE49-F238E27FC236}">
                  <a16:creationId xmlns:a16="http://schemas.microsoft.com/office/drawing/2014/main" id="{38D380BC-49A7-4D10-A589-2E497E89C1F8}"/>
                </a:ext>
              </a:extLst>
            </p:cNvPr>
            <p:cNvSpPr/>
            <p:nvPr/>
          </p:nvSpPr>
          <p:spPr bwMode="auto">
            <a:xfrm>
              <a:off x="4244649" y="5348627"/>
              <a:ext cx="182293" cy="191683"/>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1" name="Rectangle 760">
              <a:extLst>
                <a:ext uri="{FF2B5EF4-FFF2-40B4-BE49-F238E27FC236}">
                  <a16:creationId xmlns:a16="http://schemas.microsoft.com/office/drawing/2014/main" id="{3DB501A2-EA67-4E02-A24A-23EBEEEC19AB}"/>
                </a:ext>
              </a:extLst>
            </p:cNvPr>
            <p:cNvSpPr/>
            <p:nvPr/>
          </p:nvSpPr>
          <p:spPr bwMode="auto">
            <a:xfrm>
              <a:off x="4237122" y="5343703"/>
              <a:ext cx="182293" cy="191682"/>
            </a:xfrm>
            <a:prstGeom prst="rect">
              <a:avLst/>
            </a:prstGeom>
            <a:solidFill>
              <a:schemeClr val="accent1">
                <a:lumMod val="40000"/>
                <a:lumOff val="60000"/>
              </a:schemeClr>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766" name="Rectangle 765">
            <a:extLst>
              <a:ext uri="{FF2B5EF4-FFF2-40B4-BE49-F238E27FC236}">
                <a16:creationId xmlns:a16="http://schemas.microsoft.com/office/drawing/2014/main" id="{D95062C3-4825-4862-A6D8-D1133113E501}"/>
              </a:ext>
            </a:extLst>
          </p:cNvPr>
          <p:cNvSpPr/>
          <p:nvPr/>
        </p:nvSpPr>
        <p:spPr>
          <a:xfrm>
            <a:off x="5258964" y="4189993"/>
            <a:ext cx="1307721" cy="2462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1" indent="0" algn="l" defTabSz="914225" rtl="0" eaLnBrk="1" fontAlgn="auto" latinLnBrk="0" hangingPunct="1">
              <a:lnSpc>
                <a:spcPct val="100000"/>
              </a:lnSpc>
              <a:spcBef>
                <a:spcPts val="0"/>
              </a:spcBef>
              <a:spcAft>
                <a:spcPts val="0"/>
              </a:spcAft>
              <a:buClrTx/>
              <a:buSzTx/>
              <a:buFontTx/>
              <a:buNone/>
              <a:tabLst/>
              <a:defRPr/>
            </a:pPr>
            <a:r>
              <a:rPr kumimoji="0" lang="en-US" sz="1000" b="0" i="1"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Commodity Resources</a:t>
            </a:r>
          </a:p>
        </p:txBody>
      </p:sp>
      <p:grpSp>
        <p:nvGrpSpPr>
          <p:cNvPr id="100" name="Group 99">
            <a:extLst>
              <a:ext uri="{FF2B5EF4-FFF2-40B4-BE49-F238E27FC236}">
                <a16:creationId xmlns:a16="http://schemas.microsoft.com/office/drawing/2014/main" id="{4C8E7B0B-3454-4EC0-853F-B8086E01CA19}"/>
              </a:ext>
            </a:extLst>
          </p:cNvPr>
          <p:cNvGrpSpPr/>
          <p:nvPr/>
        </p:nvGrpSpPr>
        <p:grpSpPr>
          <a:xfrm>
            <a:off x="5492604" y="1878735"/>
            <a:ext cx="963875" cy="2487769"/>
            <a:chOff x="5492604" y="1878735"/>
            <a:chExt cx="963875" cy="2487769"/>
          </a:xfrm>
        </p:grpSpPr>
        <p:sp>
          <p:nvSpPr>
            <p:cNvPr id="763" name="Rectangle 762">
              <a:extLst>
                <a:ext uri="{FF2B5EF4-FFF2-40B4-BE49-F238E27FC236}">
                  <a16:creationId xmlns:a16="http://schemas.microsoft.com/office/drawing/2014/main" id="{2353BE08-9204-40B7-B9B7-2686F927F5E4}"/>
                </a:ext>
              </a:extLst>
            </p:cNvPr>
            <p:cNvSpPr/>
            <p:nvPr/>
          </p:nvSpPr>
          <p:spPr bwMode="auto">
            <a:xfrm>
              <a:off x="5492604" y="1878735"/>
              <a:ext cx="840441" cy="2487769"/>
            </a:xfrm>
            <a:prstGeom prst="rect">
              <a:avLst/>
            </a:prstGeom>
            <a:gradFill flip="none" rotWithShape="1">
              <a:gsLst>
                <a:gs pos="39000">
                  <a:schemeClr val="accent1">
                    <a:alpha val="59000"/>
                  </a:schemeClr>
                </a:gs>
                <a:gs pos="0">
                  <a:schemeClr val="accent1"/>
                </a:gs>
                <a:gs pos="92000">
                  <a:schemeClr val="accent1">
                    <a:alpha val="0"/>
                  </a:schemeClr>
                </a:gs>
              </a:gsLst>
              <a:lin ang="54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a:ln>
                  <a:noFill/>
                </a:ln>
                <a:gradFill>
                  <a:gsLst>
                    <a:gs pos="1250">
                      <a:srgbClr val="FFFFFF"/>
                    </a:gs>
                    <a:gs pos="10417">
                      <a:srgbClr val="FFFFFF"/>
                    </a:gs>
                  </a:gsLst>
                  <a:lin ang="5400000" scaled="0"/>
                </a:gradFill>
                <a:effectLst/>
                <a:uLnTx/>
                <a:uFillTx/>
                <a:latin typeface="Segoe UI"/>
                <a:ea typeface="+mn-ea"/>
                <a:cs typeface="+mn-cs"/>
              </a:endParaRPr>
            </a:p>
          </p:txBody>
        </p:sp>
        <p:sp>
          <p:nvSpPr>
            <p:cNvPr id="765" name="Arrow: Down 764">
              <a:extLst>
                <a:ext uri="{FF2B5EF4-FFF2-40B4-BE49-F238E27FC236}">
                  <a16:creationId xmlns:a16="http://schemas.microsoft.com/office/drawing/2014/main" id="{F5948086-9016-45E6-867B-B4FF1C144A2F}"/>
                </a:ext>
              </a:extLst>
            </p:cNvPr>
            <p:cNvSpPr/>
            <p:nvPr/>
          </p:nvSpPr>
          <p:spPr bwMode="auto">
            <a:xfrm flipV="1">
              <a:off x="6214171" y="2289040"/>
              <a:ext cx="242308" cy="1408213"/>
            </a:xfrm>
            <a:prstGeom prst="downArrow">
              <a:avLst>
                <a:gd name="adj1" fmla="val 100000"/>
                <a:gd name="adj2" fmla="val 5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0" tIns="91440" rIns="0" bIns="0" numCol="1" spcCol="0" rtlCol="0" fromWordArt="0" anchor="ctr" anchorCtr="0" forceAA="0" compatLnSpc="1">
              <a:prstTxWarp prst="textNoShape">
                <a:avLst/>
              </a:prstTxWarp>
              <a:noAutofit/>
            </a:bodyPr>
            <a:lstStyle/>
            <a:p>
              <a:pPr marL="0" marR="0" lvl="1" indent="0" algn="l" defTabSz="914225" rtl="0" eaLnBrk="1" fontAlgn="auto" latinLnBrk="0" hangingPunct="1">
                <a:lnSpc>
                  <a:spcPct val="100000"/>
                </a:lnSpc>
                <a:spcBef>
                  <a:spcPts val="0"/>
                </a:spcBef>
                <a:spcAft>
                  <a:spcPts val="0"/>
                </a:spcAft>
                <a:buClrTx/>
                <a:buSzTx/>
                <a:buFontTx/>
                <a:buNone/>
                <a:tabLst/>
                <a:defRPr/>
              </a:pPr>
              <a:r>
                <a:rPr kumimoji="0" lang="en-US" sz="950" b="0" i="1" u="none" strike="noStrike" kern="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rPr>
                <a:t>Unique Business Value</a:t>
              </a:r>
            </a:p>
          </p:txBody>
        </p:sp>
        <p:sp>
          <p:nvSpPr>
            <p:cNvPr id="767" name="server">
              <a:extLst>
                <a:ext uri="{FF2B5EF4-FFF2-40B4-BE49-F238E27FC236}">
                  <a16:creationId xmlns:a16="http://schemas.microsoft.com/office/drawing/2014/main" id="{8E8E12B8-0F56-486D-8A68-D973C303AFE5}"/>
                </a:ext>
              </a:extLst>
            </p:cNvPr>
            <p:cNvSpPr>
              <a:spLocks noChangeAspect="1" noEditPoints="1"/>
            </p:cNvSpPr>
            <p:nvPr/>
          </p:nvSpPr>
          <p:spPr bwMode="auto">
            <a:xfrm>
              <a:off x="5586974" y="3785508"/>
              <a:ext cx="189851" cy="36059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8" name="server">
              <a:extLst>
                <a:ext uri="{FF2B5EF4-FFF2-40B4-BE49-F238E27FC236}">
                  <a16:creationId xmlns:a16="http://schemas.microsoft.com/office/drawing/2014/main" id="{E81B45EC-7C15-4D3B-9C82-B25BC8718DED}"/>
                </a:ext>
              </a:extLst>
            </p:cNvPr>
            <p:cNvSpPr>
              <a:spLocks noChangeAspect="1" noEditPoints="1"/>
            </p:cNvSpPr>
            <p:nvPr/>
          </p:nvSpPr>
          <p:spPr bwMode="auto">
            <a:xfrm>
              <a:off x="6022390" y="3785508"/>
              <a:ext cx="189851" cy="36059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9" name="server">
              <a:extLst>
                <a:ext uri="{FF2B5EF4-FFF2-40B4-BE49-F238E27FC236}">
                  <a16:creationId xmlns:a16="http://schemas.microsoft.com/office/drawing/2014/main" id="{B7AD4B10-41A7-4A4E-87FB-1B05D7EF2680}"/>
                </a:ext>
              </a:extLst>
            </p:cNvPr>
            <p:cNvSpPr>
              <a:spLocks noChangeAspect="1" noEditPoints="1"/>
            </p:cNvSpPr>
            <p:nvPr/>
          </p:nvSpPr>
          <p:spPr bwMode="auto">
            <a:xfrm>
              <a:off x="5808339" y="3785508"/>
              <a:ext cx="189851" cy="36059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0" name="desktop">
              <a:extLst>
                <a:ext uri="{FF2B5EF4-FFF2-40B4-BE49-F238E27FC236}">
                  <a16:creationId xmlns:a16="http://schemas.microsoft.com/office/drawing/2014/main" id="{380CE3D8-23AC-4041-A6E8-09B524470082}"/>
                </a:ext>
              </a:extLst>
            </p:cNvPr>
            <p:cNvSpPr>
              <a:spLocks noChangeAspect="1" noEditPoints="1"/>
            </p:cNvSpPr>
            <p:nvPr/>
          </p:nvSpPr>
          <p:spPr bwMode="auto">
            <a:xfrm>
              <a:off x="5813077" y="2300810"/>
              <a:ext cx="284363" cy="27972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solidFill>
              <a:schemeClr val="bg1"/>
            </a:solidFill>
            <a:ln w="952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1" name="Laptop_E770">
              <a:extLst>
                <a:ext uri="{FF2B5EF4-FFF2-40B4-BE49-F238E27FC236}">
                  <a16:creationId xmlns:a16="http://schemas.microsoft.com/office/drawing/2014/main" id="{40A9A769-DA48-407E-B544-762F7AD60320}"/>
                </a:ext>
              </a:extLst>
            </p:cNvPr>
            <p:cNvSpPr>
              <a:spLocks noChangeAspect="1" noEditPoints="1"/>
            </p:cNvSpPr>
            <p:nvPr/>
          </p:nvSpPr>
          <p:spPr bwMode="auto">
            <a:xfrm>
              <a:off x="5516850" y="2420918"/>
              <a:ext cx="285558" cy="19054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chemeClr val="bg1"/>
            </a:solidFill>
            <a:ln w="952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4" name="people_12">
              <a:extLst>
                <a:ext uri="{FF2B5EF4-FFF2-40B4-BE49-F238E27FC236}">
                  <a16:creationId xmlns:a16="http://schemas.microsoft.com/office/drawing/2014/main" id="{A2E06FFF-7D5E-4865-BD7E-430D8D476525}"/>
                </a:ext>
              </a:extLst>
            </p:cNvPr>
            <p:cNvSpPr>
              <a:spLocks noChangeAspect="1" noEditPoints="1"/>
            </p:cNvSpPr>
            <p:nvPr/>
          </p:nvSpPr>
          <p:spPr bwMode="auto">
            <a:xfrm>
              <a:off x="5546484" y="2002443"/>
              <a:ext cx="328091" cy="27991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solidFill>
              <a:schemeClr val="bg1"/>
            </a:solidFill>
            <a:ln w="952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8DCC9BE0-6754-43F6-99BC-DA520EB4ECC4}"/>
                </a:ext>
              </a:extLst>
            </p:cNvPr>
            <p:cNvGrpSpPr/>
            <p:nvPr/>
          </p:nvGrpSpPr>
          <p:grpSpPr>
            <a:xfrm>
              <a:off x="6101336" y="2072348"/>
              <a:ext cx="172504" cy="199129"/>
              <a:chOff x="5907508" y="2684278"/>
              <a:chExt cx="224335" cy="258959"/>
            </a:xfrm>
          </p:grpSpPr>
          <p:sp>
            <p:nvSpPr>
              <p:cNvPr id="4" name="Rectangle 3">
                <a:extLst>
                  <a:ext uri="{FF2B5EF4-FFF2-40B4-BE49-F238E27FC236}">
                    <a16:creationId xmlns:a16="http://schemas.microsoft.com/office/drawing/2014/main" id="{EB175BFE-E486-4278-9D5B-1EED39D388F6}"/>
                  </a:ext>
                </a:extLst>
              </p:cNvPr>
              <p:cNvSpPr/>
              <p:nvPr/>
            </p:nvSpPr>
            <p:spPr bwMode="auto">
              <a:xfrm>
                <a:off x="5920940" y="2711410"/>
                <a:ext cx="201257" cy="201247"/>
              </a:xfrm>
              <a:custGeom>
                <a:avLst/>
                <a:gdLst>
                  <a:gd name="connsiteX0" fmla="*/ 0 w 166107"/>
                  <a:gd name="connsiteY0" fmla="*/ 0 h 201247"/>
                  <a:gd name="connsiteX1" fmla="*/ 166107 w 166107"/>
                  <a:gd name="connsiteY1" fmla="*/ 0 h 201247"/>
                  <a:gd name="connsiteX2" fmla="*/ 166107 w 166107"/>
                  <a:gd name="connsiteY2" fmla="*/ 201247 h 201247"/>
                  <a:gd name="connsiteX3" fmla="*/ 0 w 166107"/>
                  <a:gd name="connsiteY3" fmla="*/ 201247 h 201247"/>
                  <a:gd name="connsiteX4" fmla="*/ 0 w 166107"/>
                  <a:gd name="connsiteY4" fmla="*/ 0 h 201247"/>
                  <a:gd name="connsiteX0" fmla="*/ 0 w 167918"/>
                  <a:gd name="connsiteY0" fmla="*/ 0 h 201247"/>
                  <a:gd name="connsiteX1" fmla="*/ 166107 w 167918"/>
                  <a:gd name="connsiteY1" fmla="*/ 0 h 201247"/>
                  <a:gd name="connsiteX2" fmla="*/ 167918 w 167918"/>
                  <a:gd name="connsiteY2" fmla="*/ 57984 h 201247"/>
                  <a:gd name="connsiteX3" fmla="*/ 166107 w 167918"/>
                  <a:gd name="connsiteY3" fmla="*/ 201247 h 201247"/>
                  <a:gd name="connsiteX4" fmla="*/ 0 w 167918"/>
                  <a:gd name="connsiteY4" fmla="*/ 201247 h 201247"/>
                  <a:gd name="connsiteX5" fmla="*/ 0 w 167918"/>
                  <a:gd name="connsiteY5" fmla="*/ 0 h 201247"/>
                  <a:gd name="connsiteX0" fmla="*/ 0 w 178961"/>
                  <a:gd name="connsiteY0" fmla="*/ 0 h 201247"/>
                  <a:gd name="connsiteX1" fmla="*/ 166107 w 178961"/>
                  <a:gd name="connsiteY1" fmla="*/ 0 h 201247"/>
                  <a:gd name="connsiteX2" fmla="*/ 167918 w 178961"/>
                  <a:gd name="connsiteY2" fmla="*/ 57984 h 201247"/>
                  <a:gd name="connsiteX3" fmla="*/ 167917 w 178961"/>
                  <a:gd name="connsiteY3" fmla="*/ 79415 h 201247"/>
                  <a:gd name="connsiteX4" fmla="*/ 166107 w 178961"/>
                  <a:gd name="connsiteY4" fmla="*/ 201247 h 201247"/>
                  <a:gd name="connsiteX5" fmla="*/ 0 w 178961"/>
                  <a:gd name="connsiteY5" fmla="*/ 201247 h 201247"/>
                  <a:gd name="connsiteX6" fmla="*/ 0 w 178961"/>
                  <a:gd name="connsiteY6" fmla="*/ 0 h 201247"/>
                  <a:gd name="connsiteX0" fmla="*/ 0 w 201256"/>
                  <a:gd name="connsiteY0" fmla="*/ 0 h 201247"/>
                  <a:gd name="connsiteX1" fmla="*/ 166107 w 201256"/>
                  <a:gd name="connsiteY1" fmla="*/ 0 h 201247"/>
                  <a:gd name="connsiteX2" fmla="*/ 167918 w 201256"/>
                  <a:gd name="connsiteY2" fmla="*/ 57984 h 201247"/>
                  <a:gd name="connsiteX3" fmla="*/ 201254 w 201256"/>
                  <a:gd name="connsiteY3" fmla="*/ 96084 h 201247"/>
                  <a:gd name="connsiteX4" fmla="*/ 166107 w 201256"/>
                  <a:gd name="connsiteY4" fmla="*/ 201247 h 201247"/>
                  <a:gd name="connsiteX5" fmla="*/ 0 w 201256"/>
                  <a:gd name="connsiteY5" fmla="*/ 201247 h 201247"/>
                  <a:gd name="connsiteX6" fmla="*/ 0 w 201256"/>
                  <a:gd name="connsiteY6" fmla="*/ 0 h 201247"/>
                  <a:gd name="connsiteX0" fmla="*/ 0 w 201257"/>
                  <a:gd name="connsiteY0" fmla="*/ 0 h 201247"/>
                  <a:gd name="connsiteX1" fmla="*/ 166107 w 201257"/>
                  <a:gd name="connsiteY1" fmla="*/ 0 h 201247"/>
                  <a:gd name="connsiteX2" fmla="*/ 179824 w 201257"/>
                  <a:gd name="connsiteY2" fmla="*/ 50840 h 201247"/>
                  <a:gd name="connsiteX3" fmla="*/ 201254 w 201257"/>
                  <a:gd name="connsiteY3" fmla="*/ 96084 h 201247"/>
                  <a:gd name="connsiteX4" fmla="*/ 166107 w 201257"/>
                  <a:gd name="connsiteY4" fmla="*/ 201247 h 201247"/>
                  <a:gd name="connsiteX5" fmla="*/ 0 w 201257"/>
                  <a:gd name="connsiteY5" fmla="*/ 201247 h 201247"/>
                  <a:gd name="connsiteX6" fmla="*/ 0 w 201257"/>
                  <a:gd name="connsiteY6" fmla="*/ 0 h 201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57" h="201247">
                    <a:moveTo>
                      <a:pt x="0" y="0"/>
                    </a:moveTo>
                    <a:lnTo>
                      <a:pt x="166107" y="0"/>
                    </a:lnTo>
                    <a:cubicBezTo>
                      <a:pt x="166711" y="19328"/>
                      <a:pt x="179220" y="31512"/>
                      <a:pt x="179824" y="50840"/>
                    </a:cubicBezTo>
                    <a:cubicBezTo>
                      <a:pt x="180126" y="64076"/>
                      <a:pt x="201556" y="72207"/>
                      <a:pt x="201254" y="96084"/>
                    </a:cubicBezTo>
                    <a:cubicBezTo>
                      <a:pt x="200952" y="119961"/>
                      <a:pt x="194093" y="180942"/>
                      <a:pt x="166107" y="201247"/>
                    </a:cubicBezTo>
                    <a:lnTo>
                      <a:pt x="0" y="201247"/>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5" name="CRMArticles_EFF5" title="Icon of two documents stacked together with writing on them">
                <a:extLst>
                  <a:ext uri="{FF2B5EF4-FFF2-40B4-BE49-F238E27FC236}">
                    <a16:creationId xmlns:a16="http://schemas.microsoft.com/office/drawing/2014/main" id="{A20F57C7-CC30-4559-B04E-6903B78AC82F}"/>
                  </a:ext>
                </a:extLst>
              </p:cNvPr>
              <p:cNvSpPr>
                <a:spLocks noChangeAspect="1" noEditPoints="1"/>
              </p:cNvSpPr>
              <p:nvPr/>
            </p:nvSpPr>
            <p:spPr bwMode="auto">
              <a:xfrm>
                <a:off x="5907508" y="2684278"/>
                <a:ext cx="224335" cy="25895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solidFill>
                <a:schemeClr val="bg1"/>
              </a:solidFill>
              <a:ln w="63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FA67B4E2-DCA0-41A3-86C4-87495EA59976}"/>
                </a:ext>
              </a:extLst>
            </p:cNvPr>
            <p:cNvGrpSpPr/>
            <p:nvPr/>
          </p:nvGrpSpPr>
          <p:grpSpPr>
            <a:xfrm>
              <a:off x="5934075" y="1916197"/>
              <a:ext cx="225690" cy="159523"/>
              <a:chOff x="5899756" y="2117496"/>
              <a:chExt cx="324554" cy="229402"/>
            </a:xfrm>
          </p:grpSpPr>
          <p:sp>
            <p:nvSpPr>
              <p:cNvPr id="776" name="Database_EFC7" title="Icon of a cylinder">
                <a:extLst>
                  <a:ext uri="{FF2B5EF4-FFF2-40B4-BE49-F238E27FC236}">
                    <a16:creationId xmlns:a16="http://schemas.microsoft.com/office/drawing/2014/main" id="{BE64B87C-14C7-4184-8F8D-92211117F077}"/>
                  </a:ext>
                </a:extLst>
              </p:cNvPr>
              <p:cNvSpPr>
                <a:spLocks noChangeAspect="1" noEditPoints="1"/>
              </p:cNvSpPr>
              <p:nvPr/>
            </p:nvSpPr>
            <p:spPr bwMode="auto">
              <a:xfrm>
                <a:off x="5899756" y="2117496"/>
                <a:ext cx="176484" cy="22940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63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7" name="Database_EFC7" title="Icon of a cylinder">
                <a:extLst>
                  <a:ext uri="{FF2B5EF4-FFF2-40B4-BE49-F238E27FC236}">
                    <a16:creationId xmlns:a16="http://schemas.microsoft.com/office/drawing/2014/main" id="{BEAA67F5-1F9D-4EDC-8EC1-B4322D59027B}"/>
                  </a:ext>
                </a:extLst>
              </p:cNvPr>
              <p:cNvSpPr>
                <a:spLocks noChangeAspect="1" noEditPoints="1"/>
              </p:cNvSpPr>
              <p:nvPr/>
            </p:nvSpPr>
            <p:spPr bwMode="auto">
              <a:xfrm>
                <a:off x="6129013" y="2170261"/>
                <a:ext cx="95297" cy="12387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63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grpSp>
        <p:nvGrpSpPr>
          <p:cNvPr id="1032" name="Group 1031">
            <a:extLst>
              <a:ext uri="{FF2B5EF4-FFF2-40B4-BE49-F238E27FC236}">
                <a16:creationId xmlns:a16="http://schemas.microsoft.com/office/drawing/2014/main" id="{33FC3F44-79FA-4F55-9623-8C96247DB337}"/>
              </a:ext>
            </a:extLst>
          </p:cNvPr>
          <p:cNvGrpSpPr/>
          <p:nvPr/>
        </p:nvGrpSpPr>
        <p:grpSpPr>
          <a:xfrm>
            <a:off x="7403621" y="1860060"/>
            <a:ext cx="2681141" cy="2557480"/>
            <a:chOff x="7609152" y="1473500"/>
            <a:chExt cx="2681141" cy="4603450"/>
          </a:xfrm>
        </p:grpSpPr>
        <p:grpSp>
          <p:nvGrpSpPr>
            <p:cNvPr id="1033" name="Group 1032">
              <a:extLst>
                <a:ext uri="{FF2B5EF4-FFF2-40B4-BE49-F238E27FC236}">
                  <a16:creationId xmlns:a16="http://schemas.microsoft.com/office/drawing/2014/main" id="{D6D0CC4A-01E2-4734-8164-5D8553915E72}"/>
                </a:ext>
              </a:extLst>
            </p:cNvPr>
            <p:cNvGrpSpPr/>
            <p:nvPr/>
          </p:nvGrpSpPr>
          <p:grpSpPr>
            <a:xfrm>
              <a:off x="7609152" y="1473500"/>
              <a:ext cx="2681141" cy="4603450"/>
              <a:chOff x="7609152" y="1473500"/>
              <a:chExt cx="2681141" cy="4603450"/>
            </a:xfrm>
          </p:grpSpPr>
          <p:sp>
            <p:nvSpPr>
              <p:cNvPr id="1036" name="Rectangle 1035">
                <a:extLst>
                  <a:ext uri="{FF2B5EF4-FFF2-40B4-BE49-F238E27FC236}">
                    <a16:creationId xmlns:a16="http://schemas.microsoft.com/office/drawing/2014/main" id="{09CA51E4-2520-4EAD-B486-8D5E93EF43F4}"/>
                  </a:ext>
                </a:extLst>
              </p:cNvPr>
              <p:cNvSpPr/>
              <p:nvPr/>
            </p:nvSpPr>
            <p:spPr bwMode="auto">
              <a:xfrm>
                <a:off x="10107204"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7" name="Rectangle 1036">
                <a:extLst>
                  <a:ext uri="{FF2B5EF4-FFF2-40B4-BE49-F238E27FC236}">
                    <a16:creationId xmlns:a16="http://schemas.microsoft.com/office/drawing/2014/main" id="{DFFFB042-8A15-48A5-BA9F-027D49475CC7}"/>
                  </a:ext>
                </a:extLst>
              </p:cNvPr>
              <p:cNvSpPr/>
              <p:nvPr/>
            </p:nvSpPr>
            <p:spPr bwMode="auto">
              <a:xfrm>
                <a:off x="9552077"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8" name="Rectangle 1037">
                <a:extLst>
                  <a:ext uri="{FF2B5EF4-FFF2-40B4-BE49-F238E27FC236}">
                    <a16:creationId xmlns:a16="http://schemas.microsoft.com/office/drawing/2014/main" id="{AA18D0A8-4FF5-4C68-BC12-7921B4237249}"/>
                  </a:ext>
                </a:extLst>
              </p:cNvPr>
              <p:cNvSpPr/>
              <p:nvPr/>
            </p:nvSpPr>
            <p:spPr bwMode="auto">
              <a:xfrm>
                <a:off x="9552077"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9" name="Rectangle 1038">
                <a:extLst>
                  <a:ext uri="{FF2B5EF4-FFF2-40B4-BE49-F238E27FC236}">
                    <a16:creationId xmlns:a16="http://schemas.microsoft.com/office/drawing/2014/main" id="{1B482A07-02C2-47F0-BC13-DA872D2C1366}"/>
                  </a:ext>
                </a:extLst>
              </p:cNvPr>
              <p:cNvSpPr/>
              <p:nvPr/>
            </p:nvSpPr>
            <p:spPr bwMode="auto">
              <a:xfrm>
                <a:off x="982963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0" name="Rectangle 1039">
                <a:extLst>
                  <a:ext uri="{FF2B5EF4-FFF2-40B4-BE49-F238E27FC236}">
                    <a16:creationId xmlns:a16="http://schemas.microsoft.com/office/drawing/2014/main" id="{1A88B113-79D1-42D7-A08B-50D29DF2368B}"/>
                  </a:ext>
                </a:extLst>
              </p:cNvPr>
              <p:cNvSpPr/>
              <p:nvPr/>
            </p:nvSpPr>
            <p:spPr bwMode="auto">
              <a:xfrm>
                <a:off x="1010720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1" name="Rectangle 1040">
                <a:extLst>
                  <a:ext uri="{FF2B5EF4-FFF2-40B4-BE49-F238E27FC236}">
                    <a16:creationId xmlns:a16="http://schemas.microsoft.com/office/drawing/2014/main" id="{75D9D5F2-A0A3-46BF-93F7-C99BC10110E3}"/>
                  </a:ext>
                </a:extLst>
              </p:cNvPr>
              <p:cNvSpPr/>
              <p:nvPr/>
            </p:nvSpPr>
            <p:spPr bwMode="auto">
              <a:xfrm>
                <a:off x="9552077"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2" name="Rectangle 1041">
                <a:extLst>
                  <a:ext uri="{FF2B5EF4-FFF2-40B4-BE49-F238E27FC236}">
                    <a16:creationId xmlns:a16="http://schemas.microsoft.com/office/drawing/2014/main" id="{EFF3E538-4533-4940-8D14-FBEC67141A15}"/>
                  </a:ext>
                </a:extLst>
              </p:cNvPr>
              <p:cNvSpPr/>
              <p:nvPr/>
            </p:nvSpPr>
            <p:spPr bwMode="auto">
              <a:xfrm>
                <a:off x="899695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3" name="Rectangle 1042">
                <a:extLst>
                  <a:ext uri="{FF2B5EF4-FFF2-40B4-BE49-F238E27FC236}">
                    <a16:creationId xmlns:a16="http://schemas.microsoft.com/office/drawing/2014/main" id="{A0EC1412-8764-4942-96F5-B6162CD583A6}"/>
                  </a:ext>
                </a:extLst>
              </p:cNvPr>
              <p:cNvSpPr/>
              <p:nvPr/>
            </p:nvSpPr>
            <p:spPr bwMode="auto">
              <a:xfrm>
                <a:off x="8996956"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4" name="Rectangle 1043">
                <a:extLst>
                  <a:ext uri="{FF2B5EF4-FFF2-40B4-BE49-F238E27FC236}">
                    <a16:creationId xmlns:a16="http://schemas.microsoft.com/office/drawing/2014/main" id="{EB9A0CB2-C9DA-4046-B7BD-B1757C3F6184}"/>
                  </a:ext>
                </a:extLst>
              </p:cNvPr>
              <p:cNvSpPr/>
              <p:nvPr/>
            </p:nvSpPr>
            <p:spPr bwMode="auto">
              <a:xfrm>
                <a:off x="8719395"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5" name="Rectangle 1044">
                <a:extLst>
                  <a:ext uri="{FF2B5EF4-FFF2-40B4-BE49-F238E27FC236}">
                    <a16:creationId xmlns:a16="http://schemas.microsoft.com/office/drawing/2014/main" id="{F5ADC5EE-0563-4E75-8853-9DCCAB4EEE40}"/>
                  </a:ext>
                </a:extLst>
              </p:cNvPr>
              <p:cNvSpPr/>
              <p:nvPr/>
            </p:nvSpPr>
            <p:spPr bwMode="auto">
              <a:xfrm>
                <a:off x="7609152"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6" name="Rectangle 1045">
                <a:extLst>
                  <a:ext uri="{FF2B5EF4-FFF2-40B4-BE49-F238E27FC236}">
                    <a16:creationId xmlns:a16="http://schemas.microsoft.com/office/drawing/2014/main" id="{C96BE48B-2E80-4B00-9C1A-E09AA213830B}"/>
                  </a:ext>
                </a:extLst>
              </p:cNvPr>
              <p:cNvSpPr/>
              <p:nvPr/>
            </p:nvSpPr>
            <p:spPr bwMode="auto">
              <a:xfrm>
                <a:off x="816427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7" name="Rectangle 1046">
                <a:extLst>
                  <a:ext uri="{FF2B5EF4-FFF2-40B4-BE49-F238E27FC236}">
                    <a16:creationId xmlns:a16="http://schemas.microsoft.com/office/drawing/2014/main" id="{119914CF-FA64-40A4-BE27-CE64B0A7CC8B}"/>
                  </a:ext>
                </a:extLst>
              </p:cNvPr>
              <p:cNvSpPr/>
              <p:nvPr/>
            </p:nvSpPr>
            <p:spPr bwMode="auto">
              <a:xfrm>
                <a:off x="7886712"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8" name="Rectangle 1047">
                <a:extLst>
                  <a:ext uri="{FF2B5EF4-FFF2-40B4-BE49-F238E27FC236}">
                    <a16:creationId xmlns:a16="http://schemas.microsoft.com/office/drawing/2014/main" id="{C24F5709-1226-4011-B19E-E4B169EED92A}"/>
                  </a:ext>
                </a:extLst>
              </p:cNvPr>
              <p:cNvSpPr/>
              <p:nvPr/>
            </p:nvSpPr>
            <p:spPr bwMode="auto">
              <a:xfrm>
                <a:off x="8164274"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9" name="Rectangle 1048">
                <a:extLst>
                  <a:ext uri="{FF2B5EF4-FFF2-40B4-BE49-F238E27FC236}">
                    <a16:creationId xmlns:a16="http://schemas.microsoft.com/office/drawing/2014/main" id="{40D485E8-AF21-4795-ADE8-8F2CD9E3C422}"/>
                  </a:ext>
                </a:extLst>
              </p:cNvPr>
              <p:cNvSpPr/>
              <p:nvPr/>
            </p:nvSpPr>
            <p:spPr bwMode="auto">
              <a:xfrm>
                <a:off x="7609152"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0" name="Rectangle 1049">
                <a:extLst>
                  <a:ext uri="{FF2B5EF4-FFF2-40B4-BE49-F238E27FC236}">
                    <a16:creationId xmlns:a16="http://schemas.microsoft.com/office/drawing/2014/main" id="{A31F243C-5E7A-4332-A10E-BC6DFC1F5FE1}"/>
                  </a:ext>
                </a:extLst>
              </p:cNvPr>
              <p:cNvSpPr/>
              <p:nvPr/>
            </p:nvSpPr>
            <p:spPr bwMode="auto">
              <a:xfrm>
                <a:off x="7886712"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1" name="Rectangle 1050">
                <a:extLst>
                  <a:ext uri="{FF2B5EF4-FFF2-40B4-BE49-F238E27FC236}">
                    <a16:creationId xmlns:a16="http://schemas.microsoft.com/office/drawing/2014/main" id="{A71138BC-5F2A-43A6-A617-793436E1E1D7}"/>
                  </a:ext>
                </a:extLst>
              </p:cNvPr>
              <p:cNvSpPr/>
              <p:nvPr/>
            </p:nvSpPr>
            <p:spPr bwMode="auto">
              <a:xfrm>
                <a:off x="8164274"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2" name="Rectangle 1051">
                <a:extLst>
                  <a:ext uri="{FF2B5EF4-FFF2-40B4-BE49-F238E27FC236}">
                    <a16:creationId xmlns:a16="http://schemas.microsoft.com/office/drawing/2014/main" id="{BF53D6BA-4182-4CD8-BF68-03F7ED55BA73}"/>
                  </a:ext>
                </a:extLst>
              </p:cNvPr>
              <p:cNvSpPr/>
              <p:nvPr/>
            </p:nvSpPr>
            <p:spPr bwMode="auto">
              <a:xfrm>
                <a:off x="927451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3" name="Rectangle 1052">
                <a:extLst>
                  <a:ext uri="{FF2B5EF4-FFF2-40B4-BE49-F238E27FC236}">
                    <a16:creationId xmlns:a16="http://schemas.microsoft.com/office/drawing/2014/main" id="{17004B4B-7C93-455D-9FAE-90F18997E99A}"/>
                  </a:ext>
                </a:extLst>
              </p:cNvPr>
              <p:cNvSpPr/>
              <p:nvPr/>
            </p:nvSpPr>
            <p:spPr bwMode="auto">
              <a:xfrm>
                <a:off x="8441834"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4" name="Rectangle 1053">
                <a:extLst>
                  <a:ext uri="{FF2B5EF4-FFF2-40B4-BE49-F238E27FC236}">
                    <a16:creationId xmlns:a16="http://schemas.microsoft.com/office/drawing/2014/main" id="{C9891047-EA05-4E48-B1C2-E89E2B3DAA11}"/>
                  </a:ext>
                </a:extLst>
              </p:cNvPr>
              <p:cNvSpPr/>
              <p:nvPr/>
            </p:nvSpPr>
            <p:spPr bwMode="auto">
              <a:xfrm>
                <a:off x="8719394" y="243069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5" name="Rectangle 1054">
                <a:extLst>
                  <a:ext uri="{FF2B5EF4-FFF2-40B4-BE49-F238E27FC236}">
                    <a16:creationId xmlns:a16="http://schemas.microsoft.com/office/drawing/2014/main" id="{A307B0A4-96C7-4E6D-B04C-4B29DA20FCF7}"/>
                  </a:ext>
                </a:extLst>
              </p:cNvPr>
              <p:cNvSpPr/>
              <p:nvPr/>
            </p:nvSpPr>
            <p:spPr bwMode="auto">
              <a:xfrm>
                <a:off x="8164264" y="1948517"/>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6" name="Rectangle 1055">
                <a:extLst>
                  <a:ext uri="{FF2B5EF4-FFF2-40B4-BE49-F238E27FC236}">
                    <a16:creationId xmlns:a16="http://schemas.microsoft.com/office/drawing/2014/main" id="{90E4A43C-AEF9-454C-95CC-64C46AAB7DD5}"/>
                  </a:ext>
                </a:extLst>
              </p:cNvPr>
              <p:cNvSpPr/>
              <p:nvPr/>
            </p:nvSpPr>
            <p:spPr bwMode="auto">
              <a:xfrm>
                <a:off x="8164272" y="147407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7" name="Rectangle 1056">
                <a:extLst>
                  <a:ext uri="{FF2B5EF4-FFF2-40B4-BE49-F238E27FC236}">
                    <a16:creationId xmlns:a16="http://schemas.microsoft.com/office/drawing/2014/main" id="{2C2A7CE2-25F1-44C5-A61D-7B62E4C4A7B4}"/>
                  </a:ext>
                </a:extLst>
              </p:cNvPr>
              <p:cNvSpPr/>
              <p:nvPr/>
            </p:nvSpPr>
            <p:spPr bwMode="auto">
              <a:xfrm>
                <a:off x="7886712"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8" name="Rectangle 1057">
                <a:extLst>
                  <a:ext uri="{FF2B5EF4-FFF2-40B4-BE49-F238E27FC236}">
                    <a16:creationId xmlns:a16="http://schemas.microsoft.com/office/drawing/2014/main" id="{BEE4A9F9-8B2C-40A2-9B93-34CE20EE41A3}"/>
                  </a:ext>
                </a:extLst>
              </p:cNvPr>
              <p:cNvSpPr/>
              <p:nvPr/>
            </p:nvSpPr>
            <p:spPr bwMode="auto">
              <a:xfrm>
                <a:off x="844183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9" name="Rectangle 1058">
                <a:extLst>
                  <a:ext uri="{FF2B5EF4-FFF2-40B4-BE49-F238E27FC236}">
                    <a16:creationId xmlns:a16="http://schemas.microsoft.com/office/drawing/2014/main" id="{7882F370-4673-4A18-A912-0A6C08BBD015}"/>
                  </a:ext>
                </a:extLst>
              </p:cNvPr>
              <p:cNvSpPr/>
              <p:nvPr/>
            </p:nvSpPr>
            <p:spPr bwMode="auto">
              <a:xfrm>
                <a:off x="8719395"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0" name="Rectangle 1059">
                <a:extLst>
                  <a:ext uri="{FF2B5EF4-FFF2-40B4-BE49-F238E27FC236}">
                    <a16:creationId xmlns:a16="http://schemas.microsoft.com/office/drawing/2014/main" id="{21A86F32-EDAE-4B2E-B27F-AC5CDCFEBF02}"/>
                  </a:ext>
                </a:extLst>
              </p:cNvPr>
              <p:cNvSpPr/>
              <p:nvPr/>
            </p:nvSpPr>
            <p:spPr bwMode="auto">
              <a:xfrm>
                <a:off x="8164274"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1" name="Rectangle 1060">
                <a:extLst>
                  <a:ext uri="{FF2B5EF4-FFF2-40B4-BE49-F238E27FC236}">
                    <a16:creationId xmlns:a16="http://schemas.microsoft.com/office/drawing/2014/main" id="{C897BB90-C779-4E59-992A-C65D1035DEAE}"/>
                  </a:ext>
                </a:extLst>
              </p:cNvPr>
              <p:cNvSpPr/>
              <p:nvPr/>
            </p:nvSpPr>
            <p:spPr bwMode="auto">
              <a:xfrm>
                <a:off x="8719395"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2" name="Rectangle 1061">
                <a:extLst>
                  <a:ext uri="{FF2B5EF4-FFF2-40B4-BE49-F238E27FC236}">
                    <a16:creationId xmlns:a16="http://schemas.microsoft.com/office/drawing/2014/main" id="{4133AB9C-6850-4CB8-91F0-7EB81EE9C6A8}"/>
                  </a:ext>
                </a:extLst>
              </p:cNvPr>
              <p:cNvSpPr/>
              <p:nvPr/>
            </p:nvSpPr>
            <p:spPr bwMode="auto">
              <a:xfrm>
                <a:off x="8996956"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3" name="Rectangle 1062">
                <a:extLst>
                  <a:ext uri="{FF2B5EF4-FFF2-40B4-BE49-F238E27FC236}">
                    <a16:creationId xmlns:a16="http://schemas.microsoft.com/office/drawing/2014/main" id="{5B036828-92FD-44F9-892A-9E7806B1DC59}"/>
                  </a:ext>
                </a:extLst>
              </p:cNvPr>
              <p:cNvSpPr/>
              <p:nvPr/>
            </p:nvSpPr>
            <p:spPr bwMode="auto">
              <a:xfrm>
                <a:off x="9552077"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4" name="Rectangle 1063">
                <a:extLst>
                  <a:ext uri="{FF2B5EF4-FFF2-40B4-BE49-F238E27FC236}">
                    <a16:creationId xmlns:a16="http://schemas.microsoft.com/office/drawing/2014/main" id="{F2946E30-3379-4EFF-BB2B-A92E7A9875F2}"/>
                  </a:ext>
                </a:extLst>
              </p:cNvPr>
              <p:cNvSpPr/>
              <p:nvPr/>
            </p:nvSpPr>
            <p:spPr bwMode="auto">
              <a:xfrm>
                <a:off x="8164274"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5" name="Rectangle 1064">
                <a:extLst>
                  <a:ext uri="{FF2B5EF4-FFF2-40B4-BE49-F238E27FC236}">
                    <a16:creationId xmlns:a16="http://schemas.microsoft.com/office/drawing/2014/main" id="{8F3BCDC0-96A7-42CB-8541-B8A60057518A}"/>
                  </a:ext>
                </a:extLst>
              </p:cNvPr>
              <p:cNvSpPr/>
              <p:nvPr/>
            </p:nvSpPr>
            <p:spPr bwMode="auto">
              <a:xfrm>
                <a:off x="8996956"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6" name="Rectangle 1065">
                <a:extLst>
                  <a:ext uri="{FF2B5EF4-FFF2-40B4-BE49-F238E27FC236}">
                    <a16:creationId xmlns:a16="http://schemas.microsoft.com/office/drawing/2014/main" id="{B4505367-CC65-4ECD-94C4-6FF33A3CCFE5}"/>
                  </a:ext>
                </a:extLst>
              </p:cNvPr>
              <p:cNvSpPr/>
              <p:nvPr/>
            </p:nvSpPr>
            <p:spPr bwMode="auto">
              <a:xfrm>
                <a:off x="9552077"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7" name="Rectangle 1066">
                <a:extLst>
                  <a:ext uri="{FF2B5EF4-FFF2-40B4-BE49-F238E27FC236}">
                    <a16:creationId xmlns:a16="http://schemas.microsoft.com/office/drawing/2014/main" id="{9AE8674D-0241-45B7-B0A0-4CFFEDBDE427}"/>
                  </a:ext>
                </a:extLst>
              </p:cNvPr>
              <p:cNvSpPr/>
              <p:nvPr/>
            </p:nvSpPr>
            <p:spPr bwMode="auto">
              <a:xfrm>
                <a:off x="8164274"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7" name="Rectangle 1126">
                <a:extLst>
                  <a:ext uri="{FF2B5EF4-FFF2-40B4-BE49-F238E27FC236}">
                    <a16:creationId xmlns:a16="http://schemas.microsoft.com/office/drawing/2014/main" id="{3E943C94-0928-4CA1-B5C4-4925CBAF429D}"/>
                  </a:ext>
                </a:extLst>
              </p:cNvPr>
              <p:cNvSpPr/>
              <p:nvPr/>
            </p:nvSpPr>
            <p:spPr bwMode="auto">
              <a:xfrm>
                <a:off x="7609948"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8" name="Rectangle 1127">
                <a:extLst>
                  <a:ext uri="{FF2B5EF4-FFF2-40B4-BE49-F238E27FC236}">
                    <a16:creationId xmlns:a16="http://schemas.microsoft.com/office/drawing/2014/main" id="{3524B224-D560-4C28-9343-ABCBC6C45A30}"/>
                  </a:ext>
                </a:extLst>
              </p:cNvPr>
              <p:cNvSpPr/>
              <p:nvPr/>
            </p:nvSpPr>
            <p:spPr bwMode="auto">
              <a:xfrm>
                <a:off x="7887508"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9" name="Rectangle 1128">
                <a:extLst>
                  <a:ext uri="{FF2B5EF4-FFF2-40B4-BE49-F238E27FC236}">
                    <a16:creationId xmlns:a16="http://schemas.microsoft.com/office/drawing/2014/main" id="{511BAC8A-17F9-4AE0-8DA7-94008D7F4A60}"/>
                  </a:ext>
                </a:extLst>
              </p:cNvPr>
              <p:cNvSpPr/>
              <p:nvPr/>
            </p:nvSpPr>
            <p:spPr bwMode="auto">
              <a:xfrm>
                <a:off x="816507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0" name="Rectangle 1129">
                <a:extLst>
                  <a:ext uri="{FF2B5EF4-FFF2-40B4-BE49-F238E27FC236}">
                    <a16:creationId xmlns:a16="http://schemas.microsoft.com/office/drawing/2014/main" id="{D4A1C1B2-4F8F-4B5A-9CB5-933F83F2450E}"/>
                  </a:ext>
                </a:extLst>
              </p:cNvPr>
              <p:cNvSpPr/>
              <p:nvPr/>
            </p:nvSpPr>
            <p:spPr bwMode="auto">
              <a:xfrm>
                <a:off x="844263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1" name="Rectangle 1130">
                <a:extLst>
                  <a:ext uri="{FF2B5EF4-FFF2-40B4-BE49-F238E27FC236}">
                    <a16:creationId xmlns:a16="http://schemas.microsoft.com/office/drawing/2014/main" id="{FC872084-AFA5-4409-ACF9-EEAEC7CD9055}"/>
                  </a:ext>
                </a:extLst>
              </p:cNvPr>
              <p:cNvSpPr/>
              <p:nvPr/>
            </p:nvSpPr>
            <p:spPr bwMode="auto">
              <a:xfrm>
                <a:off x="8720191"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2" name="Rectangle 1131">
                <a:extLst>
                  <a:ext uri="{FF2B5EF4-FFF2-40B4-BE49-F238E27FC236}">
                    <a16:creationId xmlns:a16="http://schemas.microsoft.com/office/drawing/2014/main" id="{88F70F54-10C6-4C1D-A8A8-A8502AD32E39}"/>
                  </a:ext>
                </a:extLst>
              </p:cNvPr>
              <p:cNvSpPr/>
              <p:nvPr/>
            </p:nvSpPr>
            <p:spPr bwMode="auto">
              <a:xfrm>
                <a:off x="899775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3" name="Rectangle 1132">
                <a:extLst>
                  <a:ext uri="{FF2B5EF4-FFF2-40B4-BE49-F238E27FC236}">
                    <a16:creationId xmlns:a16="http://schemas.microsoft.com/office/drawing/2014/main" id="{E1C9874D-D533-4554-9E55-20AEF4A40C42}"/>
                  </a:ext>
                </a:extLst>
              </p:cNvPr>
              <p:cNvSpPr/>
              <p:nvPr/>
            </p:nvSpPr>
            <p:spPr bwMode="auto">
              <a:xfrm>
                <a:off x="927531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4" name="Rectangle 1133">
                <a:extLst>
                  <a:ext uri="{FF2B5EF4-FFF2-40B4-BE49-F238E27FC236}">
                    <a16:creationId xmlns:a16="http://schemas.microsoft.com/office/drawing/2014/main" id="{82935A6C-8933-411B-8288-77C07889C63B}"/>
                  </a:ext>
                </a:extLst>
              </p:cNvPr>
              <p:cNvSpPr/>
              <p:nvPr/>
            </p:nvSpPr>
            <p:spPr bwMode="auto">
              <a:xfrm>
                <a:off x="9552873"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5" name="Rectangle 1134">
                <a:extLst>
                  <a:ext uri="{FF2B5EF4-FFF2-40B4-BE49-F238E27FC236}">
                    <a16:creationId xmlns:a16="http://schemas.microsoft.com/office/drawing/2014/main" id="{3D6EB947-5696-4B6C-A42E-18C6C8E97A49}"/>
                  </a:ext>
                </a:extLst>
              </p:cNvPr>
              <p:cNvSpPr/>
              <p:nvPr/>
            </p:nvSpPr>
            <p:spPr bwMode="auto">
              <a:xfrm>
                <a:off x="983043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6" name="Rectangle 1135">
                <a:extLst>
                  <a:ext uri="{FF2B5EF4-FFF2-40B4-BE49-F238E27FC236}">
                    <a16:creationId xmlns:a16="http://schemas.microsoft.com/office/drawing/2014/main" id="{E7389B14-0AA9-4063-A5F3-777344934DDB}"/>
                  </a:ext>
                </a:extLst>
              </p:cNvPr>
              <p:cNvSpPr/>
              <p:nvPr/>
            </p:nvSpPr>
            <p:spPr bwMode="auto">
              <a:xfrm>
                <a:off x="1010800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7" name="Rectangle 1136">
                <a:extLst>
                  <a:ext uri="{FF2B5EF4-FFF2-40B4-BE49-F238E27FC236}">
                    <a16:creationId xmlns:a16="http://schemas.microsoft.com/office/drawing/2014/main" id="{7D1E851F-FE0C-48C2-BE8B-449087C6EA5C}"/>
                  </a:ext>
                </a:extLst>
              </p:cNvPr>
              <p:cNvSpPr/>
              <p:nvPr/>
            </p:nvSpPr>
            <p:spPr bwMode="auto">
              <a:xfrm>
                <a:off x="7609948"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8" name="Rectangle 1137">
                <a:extLst>
                  <a:ext uri="{FF2B5EF4-FFF2-40B4-BE49-F238E27FC236}">
                    <a16:creationId xmlns:a16="http://schemas.microsoft.com/office/drawing/2014/main" id="{9142DC47-A0E7-45B5-AB1E-6C02DD915FA4}"/>
                  </a:ext>
                </a:extLst>
              </p:cNvPr>
              <p:cNvSpPr/>
              <p:nvPr/>
            </p:nvSpPr>
            <p:spPr bwMode="auto">
              <a:xfrm>
                <a:off x="7887508"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9" name="Rectangle 1138">
                <a:extLst>
                  <a:ext uri="{FF2B5EF4-FFF2-40B4-BE49-F238E27FC236}">
                    <a16:creationId xmlns:a16="http://schemas.microsoft.com/office/drawing/2014/main" id="{9E2972A3-4386-484E-99B4-FDE8C8AF45E1}"/>
                  </a:ext>
                </a:extLst>
              </p:cNvPr>
              <p:cNvSpPr/>
              <p:nvPr/>
            </p:nvSpPr>
            <p:spPr bwMode="auto">
              <a:xfrm>
                <a:off x="816507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0" name="Rectangle 1139">
                <a:extLst>
                  <a:ext uri="{FF2B5EF4-FFF2-40B4-BE49-F238E27FC236}">
                    <a16:creationId xmlns:a16="http://schemas.microsoft.com/office/drawing/2014/main" id="{66371927-7504-4748-AAA1-3812D2EE246B}"/>
                  </a:ext>
                </a:extLst>
              </p:cNvPr>
              <p:cNvSpPr/>
              <p:nvPr/>
            </p:nvSpPr>
            <p:spPr bwMode="auto">
              <a:xfrm>
                <a:off x="844263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1" name="Rectangle 1140">
                <a:extLst>
                  <a:ext uri="{FF2B5EF4-FFF2-40B4-BE49-F238E27FC236}">
                    <a16:creationId xmlns:a16="http://schemas.microsoft.com/office/drawing/2014/main" id="{0FA30E18-6333-484A-BF5F-95F910E96B5C}"/>
                  </a:ext>
                </a:extLst>
              </p:cNvPr>
              <p:cNvSpPr/>
              <p:nvPr/>
            </p:nvSpPr>
            <p:spPr bwMode="auto">
              <a:xfrm>
                <a:off x="8720191"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2" name="Rectangle 1141">
                <a:extLst>
                  <a:ext uri="{FF2B5EF4-FFF2-40B4-BE49-F238E27FC236}">
                    <a16:creationId xmlns:a16="http://schemas.microsoft.com/office/drawing/2014/main" id="{82A9FAEE-B894-4917-9839-694AB17B3C4B}"/>
                  </a:ext>
                </a:extLst>
              </p:cNvPr>
              <p:cNvSpPr/>
              <p:nvPr/>
            </p:nvSpPr>
            <p:spPr bwMode="auto">
              <a:xfrm>
                <a:off x="899775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3" name="Rectangle 1142">
                <a:extLst>
                  <a:ext uri="{FF2B5EF4-FFF2-40B4-BE49-F238E27FC236}">
                    <a16:creationId xmlns:a16="http://schemas.microsoft.com/office/drawing/2014/main" id="{D99785A7-F5B0-4913-9E4F-C67E95EC7A5C}"/>
                  </a:ext>
                </a:extLst>
              </p:cNvPr>
              <p:cNvSpPr/>
              <p:nvPr/>
            </p:nvSpPr>
            <p:spPr bwMode="auto">
              <a:xfrm>
                <a:off x="927531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4" name="Rectangle 1143">
                <a:extLst>
                  <a:ext uri="{FF2B5EF4-FFF2-40B4-BE49-F238E27FC236}">
                    <a16:creationId xmlns:a16="http://schemas.microsoft.com/office/drawing/2014/main" id="{75388206-8AB5-464F-9857-BCFF7B6341B0}"/>
                  </a:ext>
                </a:extLst>
              </p:cNvPr>
              <p:cNvSpPr/>
              <p:nvPr/>
            </p:nvSpPr>
            <p:spPr bwMode="auto">
              <a:xfrm>
                <a:off x="9552873"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5" name="Rectangle 1144">
                <a:extLst>
                  <a:ext uri="{FF2B5EF4-FFF2-40B4-BE49-F238E27FC236}">
                    <a16:creationId xmlns:a16="http://schemas.microsoft.com/office/drawing/2014/main" id="{C49A6768-0225-4753-9EA4-2F5F8F8C341B}"/>
                  </a:ext>
                </a:extLst>
              </p:cNvPr>
              <p:cNvSpPr/>
              <p:nvPr/>
            </p:nvSpPr>
            <p:spPr bwMode="auto">
              <a:xfrm>
                <a:off x="983043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6" name="Rectangle 1145">
                <a:extLst>
                  <a:ext uri="{FF2B5EF4-FFF2-40B4-BE49-F238E27FC236}">
                    <a16:creationId xmlns:a16="http://schemas.microsoft.com/office/drawing/2014/main" id="{980D8AAE-353E-4828-9557-8A2850933BC5}"/>
                  </a:ext>
                </a:extLst>
              </p:cNvPr>
              <p:cNvSpPr/>
              <p:nvPr/>
            </p:nvSpPr>
            <p:spPr bwMode="auto">
              <a:xfrm>
                <a:off x="1010800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7" name="Rectangle 1146">
                <a:extLst>
                  <a:ext uri="{FF2B5EF4-FFF2-40B4-BE49-F238E27FC236}">
                    <a16:creationId xmlns:a16="http://schemas.microsoft.com/office/drawing/2014/main" id="{DE26E811-3149-4E78-AE0A-505318BA7B85}"/>
                  </a:ext>
                </a:extLst>
              </p:cNvPr>
              <p:cNvSpPr/>
              <p:nvPr/>
            </p:nvSpPr>
            <p:spPr bwMode="auto">
              <a:xfrm>
                <a:off x="7609948"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8" name="Rectangle 1147">
                <a:extLst>
                  <a:ext uri="{FF2B5EF4-FFF2-40B4-BE49-F238E27FC236}">
                    <a16:creationId xmlns:a16="http://schemas.microsoft.com/office/drawing/2014/main" id="{CA06AF67-9694-4C97-989B-898149F6771B}"/>
                  </a:ext>
                </a:extLst>
              </p:cNvPr>
              <p:cNvSpPr/>
              <p:nvPr/>
            </p:nvSpPr>
            <p:spPr bwMode="auto">
              <a:xfrm>
                <a:off x="9275312"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9" name="Rectangle 1148">
                <a:extLst>
                  <a:ext uri="{FF2B5EF4-FFF2-40B4-BE49-F238E27FC236}">
                    <a16:creationId xmlns:a16="http://schemas.microsoft.com/office/drawing/2014/main" id="{E8858E56-6B26-4B7E-8634-1136C07B1A4D}"/>
                  </a:ext>
                </a:extLst>
              </p:cNvPr>
              <p:cNvSpPr/>
              <p:nvPr/>
            </p:nvSpPr>
            <p:spPr bwMode="auto">
              <a:xfrm>
                <a:off x="9830432"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0" name="Rectangle 1149">
                <a:extLst>
                  <a:ext uri="{FF2B5EF4-FFF2-40B4-BE49-F238E27FC236}">
                    <a16:creationId xmlns:a16="http://schemas.microsoft.com/office/drawing/2014/main" id="{9DB23C1D-C8BA-4996-A353-283336D7AD0A}"/>
                  </a:ext>
                </a:extLst>
              </p:cNvPr>
              <p:cNvSpPr/>
              <p:nvPr/>
            </p:nvSpPr>
            <p:spPr bwMode="auto">
              <a:xfrm>
                <a:off x="10108000"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1" name="Rectangle 1150">
                <a:extLst>
                  <a:ext uri="{FF2B5EF4-FFF2-40B4-BE49-F238E27FC236}">
                    <a16:creationId xmlns:a16="http://schemas.microsoft.com/office/drawing/2014/main" id="{6864D0B6-04CD-4593-A1FF-597158DE62ED}"/>
                  </a:ext>
                </a:extLst>
              </p:cNvPr>
              <p:cNvSpPr/>
              <p:nvPr/>
            </p:nvSpPr>
            <p:spPr bwMode="auto">
              <a:xfrm>
                <a:off x="7609948"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2" name="Rectangle 1151">
                <a:extLst>
                  <a:ext uri="{FF2B5EF4-FFF2-40B4-BE49-F238E27FC236}">
                    <a16:creationId xmlns:a16="http://schemas.microsoft.com/office/drawing/2014/main" id="{6059E0CF-B518-49A5-9707-E188493851B1}"/>
                  </a:ext>
                </a:extLst>
              </p:cNvPr>
              <p:cNvSpPr/>
              <p:nvPr/>
            </p:nvSpPr>
            <p:spPr bwMode="auto">
              <a:xfrm>
                <a:off x="7887508"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3" name="Rectangle 1152">
                <a:extLst>
                  <a:ext uri="{FF2B5EF4-FFF2-40B4-BE49-F238E27FC236}">
                    <a16:creationId xmlns:a16="http://schemas.microsoft.com/office/drawing/2014/main" id="{7242ABB3-36EC-4FFB-996B-98265C38E0A0}"/>
                  </a:ext>
                </a:extLst>
              </p:cNvPr>
              <p:cNvSpPr/>
              <p:nvPr/>
            </p:nvSpPr>
            <p:spPr bwMode="auto">
              <a:xfrm>
                <a:off x="8442630" y="384652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4" name="Rectangle 1153">
                <a:extLst>
                  <a:ext uri="{FF2B5EF4-FFF2-40B4-BE49-F238E27FC236}">
                    <a16:creationId xmlns:a16="http://schemas.microsoft.com/office/drawing/2014/main" id="{9288A409-D920-4BD1-B81A-B1AD8D38FD26}"/>
                  </a:ext>
                </a:extLst>
              </p:cNvPr>
              <p:cNvSpPr/>
              <p:nvPr/>
            </p:nvSpPr>
            <p:spPr bwMode="auto">
              <a:xfrm>
                <a:off x="8720191"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5" name="Rectangle 1154">
                <a:extLst>
                  <a:ext uri="{FF2B5EF4-FFF2-40B4-BE49-F238E27FC236}">
                    <a16:creationId xmlns:a16="http://schemas.microsoft.com/office/drawing/2014/main" id="{ED4363A2-933D-41CB-8EF2-F2A42B163C54}"/>
                  </a:ext>
                </a:extLst>
              </p:cNvPr>
              <p:cNvSpPr/>
              <p:nvPr/>
            </p:nvSpPr>
            <p:spPr bwMode="auto">
              <a:xfrm>
                <a:off x="9275312"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6" name="Rectangle 1155">
                <a:extLst>
                  <a:ext uri="{FF2B5EF4-FFF2-40B4-BE49-F238E27FC236}">
                    <a16:creationId xmlns:a16="http://schemas.microsoft.com/office/drawing/2014/main" id="{2F828760-6F74-48EC-B0FA-633F3EE401BB}"/>
                  </a:ext>
                </a:extLst>
              </p:cNvPr>
              <p:cNvSpPr/>
              <p:nvPr/>
            </p:nvSpPr>
            <p:spPr bwMode="auto">
              <a:xfrm>
                <a:off x="9830432"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7" name="Rectangle 1156">
                <a:extLst>
                  <a:ext uri="{FF2B5EF4-FFF2-40B4-BE49-F238E27FC236}">
                    <a16:creationId xmlns:a16="http://schemas.microsoft.com/office/drawing/2014/main" id="{323CB80B-A008-4810-82C3-72A296DDE35C}"/>
                  </a:ext>
                </a:extLst>
              </p:cNvPr>
              <p:cNvSpPr/>
              <p:nvPr/>
            </p:nvSpPr>
            <p:spPr bwMode="auto">
              <a:xfrm>
                <a:off x="10108000"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8" name="Rectangle 1157">
                <a:extLst>
                  <a:ext uri="{FF2B5EF4-FFF2-40B4-BE49-F238E27FC236}">
                    <a16:creationId xmlns:a16="http://schemas.microsoft.com/office/drawing/2014/main" id="{B95026E7-1EF9-4CD3-AAF0-0F8B748BE0D3}"/>
                  </a:ext>
                </a:extLst>
              </p:cNvPr>
              <p:cNvSpPr/>
              <p:nvPr/>
            </p:nvSpPr>
            <p:spPr bwMode="auto">
              <a:xfrm>
                <a:off x="7609948"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9" name="Rectangle 1158">
                <a:extLst>
                  <a:ext uri="{FF2B5EF4-FFF2-40B4-BE49-F238E27FC236}">
                    <a16:creationId xmlns:a16="http://schemas.microsoft.com/office/drawing/2014/main" id="{5B022A6D-FBFE-4446-AA13-F42947F50CF6}"/>
                  </a:ext>
                </a:extLst>
              </p:cNvPr>
              <p:cNvSpPr/>
              <p:nvPr/>
            </p:nvSpPr>
            <p:spPr bwMode="auto">
              <a:xfrm>
                <a:off x="7887508"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0" name="Rectangle 1159">
                <a:extLst>
                  <a:ext uri="{FF2B5EF4-FFF2-40B4-BE49-F238E27FC236}">
                    <a16:creationId xmlns:a16="http://schemas.microsoft.com/office/drawing/2014/main" id="{CF9F1EDF-80A4-4F8F-8C5A-CFCA2DBF7378}"/>
                  </a:ext>
                </a:extLst>
              </p:cNvPr>
              <p:cNvSpPr/>
              <p:nvPr/>
            </p:nvSpPr>
            <p:spPr bwMode="auto">
              <a:xfrm>
                <a:off x="8442630"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1" name="Rectangle 1160">
                <a:extLst>
                  <a:ext uri="{FF2B5EF4-FFF2-40B4-BE49-F238E27FC236}">
                    <a16:creationId xmlns:a16="http://schemas.microsoft.com/office/drawing/2014/main" id="{3D183AB1-B036-4D0D-82ED-8B56DFF025F5}"/>
                  </a:ext>
                </a:extLst>
              </p:cNvPr>
              <p:cNvSpPr/>
              <p:nvPr/>
            </p:nvSpPr>
            <p:spPr bwMode="auto">
              <a:xfrm>
                <a:off x="8720191"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2" name="Rectangle 1161">
                <a:extLst>
                  <a:ext uri="{FF2B5EF4-FFF2-40B4-BE49-F238E27FC236}">
                    <a16:creationId xmlns:a16="http://schemas.microsoft.com/office/drawing/2014/main" id="{D738CDFD-8B4B-403B-A118-1557119E07B2}"/>
                  </a:ext>
                </a:extLst>
              </p:cNvPr>
              <p:cNvSpPr/>
              <p:nvPr/>
            </p:nvSpPr>
            <p:spPr bwMode="auto">
              <a:xfrm>
                <a:off x="9275312"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3" name="Rectangle 1162">
                <a:extLst>
                  <a:ext uri="{FF2B5EF4-FFF2-40B4-BE49-F238E27FC236}">
                    <a16:creationId xmlns:a16="http://schemas.microsoft.com/office/drawing/2014/main" id="{FE68C469-DA8D-4C96-872B-A2A3745907E0}"/>
                  </a:ext>
                </a:extLst>
              </p:cNvPr>
              <p:cNvSpPr/>
              <p:nvPr/>
            </p:nvSpPr>
            <p:spPr bwMode="auto">
              <a:xfrm>
                <a:off x="9830432"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4" name="Rectangle 1163">
                <a:extLst>
                  <a:ext uri="{FF2B5EF4-FFF2-40B4-BE49-F238E27FC236}">
                    <a16:creationId xmlns:a16="http://schemas.microsoft.com/office/drawing/2014/main" id="{30121750-8D93-430E-8B99-F76DBD6D2DC8}"/>
                  </a:ext>
                </a:extLst>
              </p:cNvPr>
              <p:cNvSpPr/>
              <p:nvPr/>
            </p:nvSpPr>
            <p:spPr bwMode="auto">
              <a:xfrm>
                <a:off x="10108000"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5" name="Rectangle 1164">
                <a:extLst>
                  <a:ext uri="{FF2B5EF4-FFF2-40B4-BE49-F238E27FC236}">
                    <a16:creationId xmlns:a16="http://schemas.microsoft.com/office/drawing/2014/main" id="{4AF05999-B859-45A6-8204-F0617C02D028}"/>
                  </a:ext>
                </a:extLst>
              </p:cNvPr>
              <p:cNvSpPr/>
              <p:nvPr/>
            </p:nvSpPr>
            <p:spPr bwMode="auto">
              <a:xfrm>
                <a:off x="7887508"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6" name="Rectangle 1165">
                <a:extLst>
                  <a:ext uri="{FF2B5EF4-FFF2-40B4-BE49-F238E27FC236}">
                    <a16:creationId xmlns:a16="http://schemas.microsoft.com/office/drawing/2014/main" id="{E3959EA7-D83B-494D-9A57-92CF3C1D3A33}"/>
                  </a:ext>
                </a:extLst>
              </p:cNvPr>
              <p:cNvSpPr/>
              <p:nvPr/>
            </p:nvSpPr>
            <p:spPr bwMode="auto">
              <a:xfrm>
                <a:off x="8442630"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7" name="Rectangle 1166">
                <a:extLst>
                  <a:ext uri="{FF2B5EF4-FFF2-40B4-BE49-F238E27FC236}">
                    <a16:creationId xmlns:a16="http://schemas.microsoft.com/office/drawing/2014/main" id="{4E30F601-D624-4490-9169-99BC0B1499C0}"/>
                  </a:ext>
                </a:extLst>
              </p:cNvPr>
              <p:cNvSpPr/>
              <p:nvPr/>
            </p:nvSpPr>
            <p:spPr bwMode="auto">
              <a:xfrm>
                <a:off x="899775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8" name="Rectangle 1167">
                <a:extLst>
                  <a:ext uri="{FF2B5EF4-FFF2-40B4-BE49-F238E27FC236}">
                    <a16:creationId xmlns:a16="http://schemas.microsoft.com/office/drawing/2014/main" id="{15A09EDA-A70A-4757-850A-2CFFA25BECA9}"/>
                  </a:ext>
                </a:extLst>
              </p:cNvPr>
              <p:cNvSpPr/>
              <p:nvPr/>
            </p:nvSpPr>
            <p:spPr bwMode="auto">
              <a:xfrm>
                <a:off x="927531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9" name="Rectangle 1168">
                <a:extLst>
                  <a:ext uri="{FF2B5EF4-FFF2-40B4-BE49-F238E27FC236}">
                    <a16:creationId xmlns:a16="http://schemas.microsoft.com/office/drawing/2014/main" id="{0C016285-0BDC-4B3C-A8A5-F656E2215C6F}"/>
                  </a:ext>
                </a:extLst>
              </p:cNvPr>
              <p:cNvSpPr/>
              <p:nvPr/>
            </p:nvSpPr>
            <p:spPr bwMode="auto">
              <a:xfrm>
                <a:off x="9552873"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0" name="Rectangle 1169">
                <a:extLst>
                  <a:ext uri="{FF2B5EF4-FFF2-40B4-BE49-F238E27FC236}">
                    <a16:creationId xmlns:a16="http://schemas.microsoft.com/office/drawing/2014/main" id="{491BAAC7-906E-4DA1-AE51-37B83D5300EC}"/>
                  </a:ext>
                </a:extLst>
              </p:cNvPr>
              <p:cNvSpPr/>
              <p:nvPr/>
            </p:nvSpPr>
            <p:spPr bwMode="auto">
              <a:xfrm>
                <a:off x="983043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1" name="Rectangle 1170">
                <a:extLst>
                  <a:ext uri="{FF2B5EF4-FFF2-40B4-BE49-F238E27FC236}">
                    <a16:creationId xmlns:a16="http://schemas.microsoft.com/office/drawing/2014/main" id="{EC59CDD9-EF7A-4ED7-93D7-A3C71DD988E2}"/>
                  </a:ext>
                </a:extLst>
              </p:cNvPr>
              <p:cNvSpPr/>
              <p:nvPr/>
            </p:nvSpPr>
            <p:spPr bwMode="auto">
              <a:xfrm>
                <a:off x="7609948"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2" name="Rectangle 1171">
                <a:extLst>
                  <a:ext uri="{FF2B5EF4-FFF2-40B4-BE49-F238E27FC236}">
                    <a16:creationId xmlns:a16="http://schemas.microsoft.com/office/drawing/2014/main" id="{66AE3782-D016-4F6E-ACCE-08B7C16C2CCD}"/>
                  </a:ext>
                </a:extLst>
              </p:cNvPr>
              <p:cNvSpPr/>
              <p:nvPr/>
            </p:nvSpPr>
            <p:spPr bwMode="auto">
              <a:xfrm>
                <a:off x="899775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3" name="Rectangle 1172">
                <a:extLst>
                  <a:ext uri="{FF2B5EF4-FFF2-40B4-BE49-F238E27FC236}">
                    <a16:creationId xmlns:a16="http://schemas.microsoft.com/office/drawing/2014/main" id="{7B6FC555-D014-4292-A4FB-A0420E513916}"/>
                  </a:ext>
                </a:extLst>
              </p:cNvPr>
              <p:cNvSpPr/>
              <p:nvPr/>
            </p:nvSpPr>
            <p:spPr bwMode="auto">
              <a:xfrm>
                <a:off x="927531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4" name="Rectangle 1173">
                <a:extLst>
                  <a:ext uri="{FF2B5EF4-FFF2-40B4-BE49-F238E27FC236}">
                    <a16:creationId xmlns:a16="http://schemas.microsoft.com/office/drawing/2014/main" id="{B9925B67-D4FA-486F-847B-E911262255E4}"/>
                  </a:ext>
                </a:extLst>
              </p:cNvPr>
              <p:cNvSpPr/>
              <p:nvPr/>
            </p:nvSpPr>
            <p:spPr bwMode="auto">
              <a:xfrm>
                <a:off x="983043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5" name="Rectangle 1174">
                <a:extLst>
                  <a:ext uri="{FF2B5EF4-FFF2-40B4-BE49-F238E27FC236}">
                    <a16:creationId xmlns:a16="http://schemas.microsoft.com/office/drawing/2014/main" id="{F06F55C2-E140-4D88-B2F7-6F1EB6F634BF}"/>
                  </a:ext>
                </a:extLst>
              </p:cNvPr>
              <p:cNvSpPr/>
              <p:nvPr/>
            </p:nvSpPr>
            <p:spPr bwMode="auto">
              <a:xfrm>
                <a:off x="10108000"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6" name="Rectangle 1175">
                <a:extLst>
                  <a:ext uri="{FF2B5EF4-FFF2-40B4-BE49-F238E27FC236}">
                    <a16:creationId xmlns:a16="http://schemas.microsoft.com/office/drawing/2014/main" id="{BCC635B4-BAF0-40B0-8C1F-1BF3B788EC04}"/>
                  </a:ext>
                </a:extLst>
              </p:cNvPr>
              <p:cNvSpPr/>
              <p:nvPr/>
            </p:nvSpPr>
            <p:spPr bwMode="auto">
              <a:xfrm>
                <a:off x="7609947"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7" name="Rectangle 1176">
                <a:extLst>
                  <a:ext uri="{FF2B5EF4-FFF2-40B4-BE49-F238E27FC236}">
                    <a16:creationId xmlns:a16="http://schemas.microsoft.com/office/drawing/2014/main" id="{3B54E34E-BAF5-48AF-A975-DA765ACA1579}"/>
                  </a:ext>
                </a:extLst>
              </p:cNvPr>
              <p:cNvSpPr/>
              <p:nvPr/>
            </p:nvSpPr>
            <p:spPr bwMode="auto">
              <a:xfrm>
                <a:off x="7887508"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8" name="Rectangle 1177">
                <a:extLst>
                  <a:ext uri="{FF2B5EF4-FFF2-40B4-BE49-F238E27FC236}">
                    <a16:creationId xmlns:a16="http://schemas.microsoft.com/office/drawing/2014/main" id="{46412613-784E-431E-867D-9D59876C0FA6}"/>
                  </a:ext>
                </a:extLst>
              </p:cNvPr>
              <p:cNvSpPr/>
              <p:nvPr/>
            </p:nvSpPr>
            <p:spPr bwMode="auto">
              <a:xfrm>
                <a:off x="8442629"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9" name="Rectangle 1178">
                <a:extLst>
                  <a:ext uri="{FF2B5EF4-FFF2-40B4-BE49-F238E27FC236}">
                    <a16:creationId xmlns:a16="http://schemas.microsoft.com/office/drawing/2014/main" id="{BA6AEB2D-AB65-4EF3-BB1E-6D0D82B51FD2}"/>
                  </a:ext>
                </a:extLst>
              </p:cNvPr>
              <p:cNvSpPr/>
              <p:nvPr/>
            </p:nvSpPr>
            <p:spPr bwMode="auto">
              <a:xfrm>
                <a:off x="8997750"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0" name="Rectangle 1179">
                <a:extLst>
                  <a:ext uri="{FF2B5EF4-FFF2-40B4-BE49-F238E27FC236}">
                    <a16:creationId xmlns:a16="http://schemas.microsoft.com/office/drawing/2014/main" id="{C029EA5C-9A63-4F2B-9301-81B74AE883F9}"/>
                  </a:ext>
                </a:extLst>
              </p:cNvPr>
              <p:cNvSpPr/>
              <p:nvPr/>
            </p:nvSpPr>
            <p:spPr bwMode="auto">
              <a:xfrm>
                <a:off x="9275311"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1" name="Rectangle 1180">
                <a:extLst>
                  <a:ext uri="{FF2B5EF4-FFF2-40B4-BE49-F238E27FC236}">
                    <a16:creationId xmlns:a16="http://schemas.microsoft.com/office/drawing/2014/main" id="{7570BE8B-89BC-482E-923C-3D5CC12AF237}"/>
                  </a:ext>
                </a:extLst>
              </p:cNvPr>
              <p:cNvSpPr/>
              <p:nvPr/>
            </p:nvSpPr>
            <p:spPr bwMode="auto">
              <a:xfrm>
                <a:off x="9552872"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2" name="Rectangle 1181">
                <a:extLst>
                  <a:ext uri="{FF2B5EF4-FFF2-40B4-BE49-F238E27FC236}">
                    <a16:creationId xmlns:a16="http://schemas.microsoft.com/office/drawing/2014/main" id="{B44B604C-B707-431D-865A-8B873BBBC4F6}"/>
                  </a:ext>
                </a:extLst>
              </p:cNvPr>
              <p:cNvSpPr/>
              <p:nvPr/>
            </p:nvSpPr>
            <p:spPr bwMode="auto">
              <a:xfrm>
                <a:off x="9830431"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3" name="Rectangle 1182">
                <a:extLst>
                  <a:ext uri="{FF2B5EF4-FFF2-40B4-BE49-F238E27FC236}">
                    <a16:creationId xmlns:a16="http://schemas.microsoft.com/office/drawing/2014/main" id="{60EF6E8F-6DC3-4A52-9545-8BFCB83F63B1}"/>
                  </a:ext>
                </a:extLst>
              </p:cNvPr>
              <p:cNvSpPr/>
              <p:nvPr/>
            </p:nvSpPr>
            <p:spPr bwMode="auto">
              <a:xfrm>
                <a:off x="10108000" y="1948105"/>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4" name="Rectangle 1183">
                <a:extLst>
                  <a:ext uri="{FF2B5EF4-FFF2-40B4-BE49-F238E27FC236}">
                    <a16:creationId xmlns:a16="http://schemas.microsoft.com/office/drawing/2014/main" id="{E1B06714-9BA6-4437-83A6-785B3FDD6FAF}"/>
                  </a:ext>
                </a:extLst>
              </p:cNvPr>
              <p:cNvSpPr/>
              <p:nvPr/>
            </p:nvSpPr>
            <p:spPr bwMode="auto">
              <a:xfrm>
                <a:off x="7609947"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5" name="Rectangle 1184">
                <a:extLst>
                  <a:ext uri="{FF2B5EF4-FFF2-40B4-BE49-F238E27FC236}">
                    <a16:creationId xmlns:a16="http://schemas.microsoft.com/office/drawing/2014/main" id="{A3F8F3B7-E1AB-4957-B9E1-14BDBA6A403F}"/>
                  </a:ext>
                </a:extLst>
              </p:cNvPr>
              <p:cNvSpPr/>
              <p:nvPr/>
            </p:nvSpPr>
            <p:spPr bwMode="auto">
              <a:xfrm>
                <a:off x="8442629"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6" name="Rectangle 1185">
                <a:extLst>
                  <a:ext uri="{FF2B5EF4-FFF2-40B4-BE49-F238E27FC236}">
                    <a16:creationId xmlns:a16="http://schemas.microsoft.com/office/drawing/2014/main" id="{DAACD560-B040-40AB-B0F9-6D4872593252}"/>
                  </a:ext>
                </a:extLst>
              </p:cNvPr>
              <p:cNvSpPr/>
              <p:nvPr/>
            </p:nvSpPr>
            <p:spPr bwMode="auto">
              <a:xfrm>
                <a:off x="872019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7" name="Rectangle 1186">
                <a:extLst>
                  <a:ext uri="{FF2B5EF4-FFF2-40B4-BE49-F238E27FC236}">
                    <a16:creationId xmlns:a16="http://schemas.microsoft.com/office/drawing/2014/main" id="{7F9593FF-EE00-47C2-A8F9-946857BD4DAD}"/>
                  </a:ext>
                </a:extLst>
              </p:cNvPr>
              <p:cNvSpPr/>
              <p:nvPr/>
            </p:nvSpPr>
            <p:spPr bwMode="auto">
              <a:xfrm>
                <a:off x="899775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8" name="Rectangle 1187">
                <a:extLst>
                  <a:ext uri="{FF2B5EF4-FFF2-40B4-BE49-F238E27FC236}">
                    <a16:creationId xmlns:a16="http://schemas.microsoft.com/office/drawing/2014/main" id="{E0647C60-0051-4E46-AB7D-1C2BD395A15D}"/>
                  </a:ext>
                </a:extLst>
              </p:cNvPr>
              <p:cNvSpPr/>
              <p:nvPr/>
            </p:nvSpPr>
            <p:spPr bwMode="auto">
              <a:xfrm>
                <a:off x="9275311"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9" name="Rectangle 1188">
                <a:extLst>
                  <a:ext uri="{FF2B5EF4-FFF2-40B4-BE49-F238E27FC236}">
                    <a16:creationId xmlns:a16="http://schemas.microsoft.com/office/drawing/2014/main" id="{1EC7D9FB-6A7E-4596-A3EB-135ED6BCC19A}"/>
                  </a:ext>
                </a:extLst>
              </p:cNvPr>
              <p:cNvSpPr/>
              <p:nvPr/>
            </p:nvSpPr>
            <p:spPr bwMode="auto">
              <a:xfrm>
                <a:off x="9552872"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0" name="Rectangle 1189">
                <a:extLst>
                  <a:ext uri="{FF2B5EF4-FFF2-40B4-BE49-F238E27FC236}">
                    <a16:creationId xmlns:a16="http://schemas.microsoft.com/office/drawing/2014/main" id="{454DE83C-9538-4A8C-8E90-FAEBD47302DE}"/>
                  </a:ext>
                </a:extLst>
              </p:cNvPr>
              <p:cNvSpPr/>
              <p:nvPr/>
            </p:nvSpPr>
            <p:spPr bwMode="auto">
              <a:xfrm>
                <a:off x="9830431"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1" name="Rectangle 1190">
                <a:extLst>
                  <a:ext uri="{FF2B5EF4-FFF2-40B4-BE49-F238E27FC236}">
                    <a16:creationId xmlns:a16="http://schemas.microsoft.com/office/drawing/2014/main" id="{BA41731D-1E73-4A39-9201-54A030E3E8FC}"/>
                  </a:ext>
                </a:extLst>
              </p:cNvPr>
              <p:cNvSpPr/>
              <p:nvPr/>
            </p:nvSpPr>
            <p:spPr bwMode="auto">
              <a:xfrm>
                <a:off x="1010800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2" name="Rectangle 1191">
                <a:extLst>
                  <a:ext uri="{FF2B5EF4-FFF2-40B4-BE49-F238E27FC236}">
                    <a16:creationId xmlns:a16="http://schemas.microsoft.com/office/drawing/2014/main" id="{64EBC6FA-3929-4BD7-9F25-A3DDA0950260}"/>
                  </a:ext>
                </a:extLst>
              </p:cNvPr>
              <p:cNvSpPr/>
              <p:nvPr/>
            </p:nvSpPr>
            <p:spPr bwMode="auto">
              <a:xfrm>
                <a:off x="7884149"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3" name="Rectangle 1192">
                <a:extLst>
                  <a:ext uri="{FF2B5EF4-FFF2-40B4-BE49-F238E27FC236}">
                    <a16:creationId xmlns:a16="http://schemas.microsoft.com/office/drawing/2014/main" id="{BA066368-3967-44F2-94DD-48415C1BBC98}"/>
                  </a:ext>
                </a:extLst>
              </p:cNvPr>
              <p:cNvSpPr/>
              <p:nvPr/>
            </p:nvSpPr>
            <p:spPr bwMode="auto">
              <a:xfrm>
                <a:off x="8715636" y="194923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34" name="Rectangle 1033">
              <a:extLst>
                <a:ext uri="{FF2B5EF4-FFF2-40B4-BE49-F238E27FC236}">
                  <a16:creationId xmlns:a16="http://schemas.microsoft.com/office/drawing/2014/main" id="{28FFDE98-BF8F-4E79-8D74-BC120B09F97B}"/>
                </a:ext>
              </a:extLst>
            </p:cNvPr>
            <p:cNvSpPr/>
            <p:nvPr/>
          </p:nvSpPr>
          <p:spPr bwMode="auto">
            <a:xfrm>
              <a:off x="8720191" y="5270331"/>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5" name="Rectangle 1034">
              <a:extLst>
                <a:ext uri="{FF2B5EF4-FFF2-40B4-BE49-F238E27FC236}">
                  <a16:creationId xmlns:a16="http://schemas.microsoft.com/office/drawing/2014/main" id="{E4134913-66A2-4D47-8447-0A1D9D70417C}"/>
                </a:ext>
              </a:extLst>
            </p:cNvPr>
            <p:cNvSpPr/>
            <p:nvPr/>
          </p:nvSpPr>
          <p:spPr bwMode="auto">
            <a:xfrm>
              <a:off x="8442630"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94" name="Rectangle 1193">
            <a:extLst>
              <a:ext uri="{FF2B5EF4-FFF2-40B4-BE49-F238E27FC236}">
                <a16:creationId xmlns:a16="http://schemas.microsoft.com/office/drawing/2014/main" id="{2587C090-077B-4364-81E8-DDF7DEF47D10}"/>
              </a:ext>
            </a:extLst>
          </p:cNvPr>
          <p:cNvSpPr/>
          <p:nvPr/>
        </p:nvSpPr>
        <p:spPr bwMode="auto">
          <a:xfrm>
            <a:off x="9902469"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5" name="Rectangle 1194">
            <a:extLst>
              <a:ext uri="{FF2B5EF4-FFF2-40B4-BE49-F238E27FC236}">
                <a16:creationId xmlns:a16="http://schemas.microsoft.com/office/drawing/2014/main" id="{64C81457-02D9-4526-A2A0-28E99AFF90CA}"/>
              </a:ext>
            </a:extLst>
          </p:cNvPr>
          <p:cNvSpPr/>
          <p:nvPr/>
        </p:nvSpPr>
        <p:spPr bwMode="auto">
          <a:xfrm>
            <a:off x="9347342"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6" name="Rectangle 1195">
            <a:extLst>
              <a:ext uri="{FF2B5EF4-FFF2-40B4-BE49-F238E27FC236}">
                <a16:creationId xmlns:a16="http://schemas.microsoft.com/office/drawing/2014/main" id="{944CE1C4-7391-4C33-A0AA-982208F3E0E7}"/>
              </a:ext>
            </a:extLst>
          </p:cNvPr>
          <p:cNvSpPr/>
          <p:nvPr/>
        </p:nvSpPr>
        <p:spPr bwMode="auto">
          <a:xfrm>
            <a:off x="9347342"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7" name="Rectangle 1196">
            <a:extLst>
              <a:ext uri="{FF2B5EF4-FFF2-40B4-BE49-F238E27FC236}">
                <a16:creationId xmlns:a16="http://schemas.microsoft.com/office/drawing/2014/main" id="{522DE60A-6A36-4E8F-9EB2-F4F0638A5CA3}"/>
              </a:ext>
            </a:extLst>
          </p:cNvPr>
          <p:cNvSpPr/>
          <p:nvPr/>
        </p:nvSpPr>
        <p:spPr bwMode="auto">
          <a:xfrm>
            <a:off x="9624901"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8" name="Rectangle 1197">
            <a:extLst>
              <a:ext uri="{FF2B5EF4-FFF2-40B4-BE49-F238E27FC236}">
                <a16:creationId xmlns:a16="http://schemas.microsoft.com/office/drawing/2014/main" id="{5F15F9E4-C061-4112-97A2-00B2C292BBE8}"/>
              </a:ext>
            </a:extLst>
          </p:cNvPr>
          <p:cNvSpPr/>
          <p:nvPr/>
        </p:nvSpPr>
        <p:spPr bwMode="auto">
          <a:xfrm>
            <a:off x="9902469"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9" name="Rectangle 1198">
            <a:extLst>
              <a:ext uri="{FF2B5EF4-FFF2-40B4-BE49-F238E27FC236}">
                <a16:creationId xmlns:a16="http://schemas.microsoft.com/office/drawing/2014/main" id="{0F90BEA9-BFB3-43D5-B345-D99717944136}"/>
              </a:ext>
            </a:extLst>
          </p:cNvPr>
          <p:cNvSpPr/>
          <p:nvPr/>
        </p:nvSpPr>
        <p:spPr bwMode="auto">
          <a:xfrm>
            <a:off x="9347342" y="318151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0" name="Rectangle 1199">
            <a:extLst>
              <a:ext uri="{FF2B5EF4-FFF2-40B4-BE49-F238E27FC236}">
                <a16:creationId xmlns:a16="http://schemas.microsoft.com/office/drawing/2014/main" id="{31255446-E8F4-4D08-8DD2-F2D92D16C5B6}"/>
              </a:ext>
            </a:extLst>
          </p:cNvPr>
          <p:cNvSpPr/>
          <p:nvPr/>
        </p:nvSpPr>
        <p:spPr bwMode="auto">
          <a:xfrm>
            <a:off x="8792221"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1" name="Rectangle 1200">
            <a:extLst>
              <a:ext uri="{FF2B5EF4-FFF2-40B4-BE49-F238E27FC236}">
                <a16:creationId xmlns:a16="http://schemas.microsoft.com/office/drawing/2014/main" id="{166A33F8-6DD9-4573-9672-78F55CC9F7C4}"/>
              </a:ext>
            </a:extLst>
          </p:cNvPr>
          <p:cNvSpPr/>
          <p:nvPr/>
        </p:nvSpPr>
        <p:spPr bwMode="auto">
          <a:xfrm>
            <a:off x="8792221" y="2912657"/>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2" name="Rectangle 1201">
            <a:extLst>
              <a:ext uri="{FF2B5EF4-FFF2-40B4-BE49-F238E27FC236}">
                <a16:creationId xmlns:a16="http://schemas.microsoft.com/office/drawing/2014/main" id="{A0D781C2-5492-469E-B27B-8D54F66804D6}"/>
              </a:ext>
            </a:extLst>
          </p:cNvPr>
          <p:cNvSpPr/>
          <p:nvPr/>
        </p:nvSpPr>
        <p:spPr bwMode="auto">
          <a:xfrm>
            <a:off x="8514660"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3" name="Rectangle 1202">
            <a:extLst>
              <a:ext uri="{FF2B5EF4-FFF2-40B4-BE49-F238E27FC236}">
                <a16:creationId xmlns:a16="http://schemas.microsoft.com/office/drawing/2014/main" id="{275E6103-F104-4CBB-8518-B5EC838AFAC0}"/>
              </a:ext>
            </a:extLst>
          </p:cNvPr>
          <p:cNvSpPr/>
          <p:nvPr/>
        </p:nvSpPr>
        <p:spPr bwMode="auto">
          <a:xfrm>
            <a:off x="7404417"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4" name="Rectangle 1203">
            <a:extLst>
              <a:ext uri="{FF2B5EF4-FFF2-40B4-BE49-F238E27FC236}">
                <a16:creationId xmlns:a16="http://schemas.microsoft.com/office/drawing/2014/main" id="{7204017D-B1AF-4435-8963-D45CF71C1903}"/>
              </a:ext>
            </a:extLst>
          </p:cNvPr>
          <p:cNvSpPr/>
          <p:nvPr/>
        </p:nvSpPr>
        <p:spPr bwMode="auto">
          <a:xfrm>
            <a:off x="7959539"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5" name="Rectangle 1204">
            <a:extLst>
              <a:ext uri="{FF2B5EF4-FFF2-40B4-BE49-F238E27FC236}">
                <a16:creationId xmlns:a16="http://schemas.microsoft.com/office/drawing/2014/main" id="{234F2F70-257B-4109-BE97-15957584D3F7}"/>
              </a:ext>
            </a:extLst>
          </p:cNvPr>
          <p:cNvSpPr/>
          <p:nvPr/>
        </p:nvSpPr>
        <p:spPr bwMode="auto">
          <a:xfrm>
            <a:off x="7681977" y="3442763"/>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6" name="Rectangle 1205">
            <a:extLst>
              <a:ext uri="{FF2B5EF4-FFF2-40B4-BE49-F238E27FC236}">
                <a16:creationId xmlns:a16="http://schemas.microsoft.com/office/drawing/2014/main" id="{6E32C2CF-6374-4984-9DA3-653A73EF91D7}"/>
              </a:ext>
            </a:extLst>
          </p:cNvPr>
          <p:cNvSpPr/>
          <p:nvPr/>
        </p:nvSpPr>
        <p:spPr bwMode="auto">
          <a:xfrm>
            <a:off x="7959539" y="2912657"/>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7" name="Rectangle 1206">
            <a:extLst>
              <a:ext uri="{FF2B5EF4-FFF2-40B4-BE49-F238E27FC236}">
                <a16:creationId xmlns:a16="http://schemas.microsoft.com/office/drawing/2014/main" id="{8F492FF6-B0E5-410B-9B65-9BDAEF8DBE94}"/>
              </a:ext>
            </a:extLst>
          </p:cNvPr>
          <p:cNvSpPr/>
          <p:nvPr/>
        </p:nvSpPr>
        <p:spPr bwMode="auto">
          <a:xfrm>
            <a:off x="7404417"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8" name="Rectangle 1207">
            <a:extLst>
              <a:ext uri="{FF2B5EF4-FFF2-40B4-BE49-F238E27FC236}">
                <a16:creationId xmlns:a16="http://schemas.microsoft.com/office/drawing/2014/main" id="{E2FF46A5-E640-43C8-A444-62005A666E4F}"/>
              </a:ext>
            </a:extLst>
          </p:cNvPr>
          <p:cNvSpPr/>
          <p:nvPr/>
        </p:nvSpPr>
        <p:spPr bwMode="auto">
          <a:xfrm>
            <a:off x="7681977"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9" name="Rectangle 1208">
            <a:extLst>
              <a:ext uri="{FF2B5EF4-FFF2-40B4-BE49-F238E27FC236}">
                <a16:creationId xmlns:a16="http://schemas.microsoft.com/office/drawing/2014/main" id="{3BB1D822-ADDA-459E-B88B-BC74690257BF}"/>
              </a:ext>
            </a:extLst>
          </p:cNvPr>
          <p:cNvSpPr/>
          <p:nvPr/>
        </p:nvSpPr>
        <p:spPr bwMode="auto">
          <a:xfrm>
            <a:off x="7959539"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0" name="Rectangle 1209">
            <a:extLst>
              <a:ext uri="{FF2B5EF4-FFF2-40B4-BE49-F238E27FC236}">
                <a16:creationId xmlns:a16="http://schemas.microsoft.com/office/drawing/2014/main" id="{2E0BBBAD-9417-444C-B49E-270EBF53C35B}"/>
              </a:ext>
            </a:extLst>
          </p:cNvPr>
          <p:cNvSpPr/>
          <p:nvPr/>
        </p:nvSpPr>
        <p:spPr bwMode="auto">
          <a:xfrm>
            <a:off x="9069781"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1" name="Rectangle 1210">
            <a:extLst>
              <a:ext uri="{FF2B5EF4-FFF2-40B4-BE49-F238E27FC236}">
                <a16:creationId xmlns:a16="http://schemas.microsoft.com/office/drawing/2014/main" id="{D4636DEC-E30C-4D20-AA82-A687C2D61EE0}"/>
              </a:ext>
            </a:extLst>
          </p:cNvPr>
          <p:cNvSpPr/>
          <p:nvPr/>
        </p:nvSpPr>
        <p:spPr bwMode="auto">
          <a:xfrm>
            <a:off x="8237099" y="239016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2" name="Rectangle 1211">
            <a:extLst>
              <a:ext uri="{FF2B5EF4-FFF2-40B4-BE49-F238E27FC236}">
                <a16:creationId xmlns:a16="http://schemas.microsoft.com/office/drawing/2014/main" id="{01C30494-7CB2-49C5-BD8B-1FC261DDBBC0}"/>
              </a:ext>
            </a:extLst>
          </p:cNvPr>
          <p:cNvSpPr/>
          <p:nvPr/>
        </p:nvSpPr>
        <p:spPr bwMode="auto">
          <a:xfrm>
            <a:off x="8514659" y="239016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3" name="Rectangle 1212">
            <a:extLst>
              <a:ext uri="{FF2B5EF4-FFF2-40B4-BE49-F238E27FC236}">
                <a16:creationId xmlns:a16="http://schemas.microsoft.com/office/drawing/2014/main" id="{2419AFC9-467C-4EED-8515-AB5E0033D557}"/>
              </a:ext>
            </a:extLst>
          </p:cNvPr>
          <p:cNvSpPr/>
          <p:nvPr/>
        </p:nvSpPr>
        <p:spPr bwMode="auto">
          <a:xfrm>
            <a:off x="7959529" y="2128914"/>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4" name="Rectangle 1213">
            <a:extLst>
              <a:ext uri="{FF2B5EF4-FFF2-40B4-BE49-F238E27FC236}">
                <a16:creationId xmlns:a16="http://schemas.microsoft.com/office/drawing/2014/main" id="{C8B31A52-74D1-4326-BF32-3791D033B834}"/>
              </a:ext>
            </a:extLst>
          </p:cNvPr>
          <p:cNvSpPr/>
          <p:nvPr/>
        </p:nvSpPr>
        <p:spPr bwMode="auto">
          <a:xfrm>
            <a:off x="7959537" y="1860212"/>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5" name="Rectangle 1214">
            <a:extLst>
              <a:ext uri="{FF2B5EF4-FFF2-40B4-BE49-F238E27FC236}">
                <a16:creationId xmlns:a16="http://schemas.microsoft.com/office/drawing/2014/main" id="{2CCA8623-0D6F-431B-9A36-796728CA97B9}"/>
              </a:ext>
            </a:extLst>
          </p:cNvPr>
          <p:cNvSpPr/>
          <p:nvPr/>
        </p:nvSpPr>
        <p:spPr bwMode="auto">
          <a:xfrm>
            <a:off x="7681977"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6" name="Rectangle 1215">
            <a:extLst>
              <a:ext uri="{FF2B5EF4-FFF2-40B4-BE49-F238E27FC236}">
                <a16:creationId xmlns:a16="http://schemas.microsoft.com/office/drawing/2014/main" id="{149432A4-1C64-4105-9DC7-CB079789BC3B}"/>
              </a:ext>
            </a:extLst>
          </p:cNvPr>
          <p:cNvSpPr/>
          <p:nvPr/>
        </p:nvSpPr>
        <p:spPr bwMode="auto">
          <a:xfrm>
            <a:off x="8237099"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7" name="Rectangle 1216">
            <a:extLst>
              <a:ext uri="{FF2B5EF4-FFF2-40B4-BE49-F238E27FC236}">
                <a16:creationId xmlns:a16="http://schemas.microsoft.com/office/drawing/2014/main" id="{2B244D6D-A8C5-4600-88BB-196A057C5B23}"/>
              </a:ext>
            </a:extLst>
          </p:cNvPr>
          <p:cNvSpPr/>
          <p:nvPr/>
        </p:nvSpPr>
        <p:spPr bwMode="auto">
          <a:xfrm>
            <a:off x="7959539"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8" name="Rectangle 1217">
            <a:extLst>
              <a:ext uri="{FF2B5EF4-FFF2-40B4-BE49-F238E27FC236}">
                <a16:creationId xmlns:a16="http://schemas.microsoft.com/office/drawing/2014/main" id="{91A34A8F-978D-4C2A-ABB4-56A08470B93B}"/>
              </a:ext>
            </a:extLst>
          </p:cNvPr>
          <p:cNvSpPr/>
          <p:nvPr/>
        </p:nvSpPr>
        <p:spPr bwMode="auto">
          <a:xfrm>
            <a:off x="8514660"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9" name="Rectangle 1218">
            <a:extLst>
              <a:ext uri="{FF2B5EF4-FFF2-40B4-BE49-F238E27FC236}">
                <a16:creationId xmlns:a16="http://schemas.microsoft.com/office/drawing/2014/main" id="{BDB3CC08-911D-4568-993C-D1291FEC993B}"/>
              </a:ext>
            </a:extLst>
          </p:cNvPr>
          <p:cNvSpPr/>
          <p:nvPr/>
        </p:nvSpPr>
        <p:spPr bwMode="auto">
          <a:xfrm>
            <a:off x="8792221"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0" name="Rectangle 1219">
            <a:extLst>
              <a:ext uri="{FF2B5EF4-FFF2-40B4-BE49-F238E27FC236}">
                <a16:creationId xmlns:a16="http://schemas.microsoft.com/office/drawing/2014/main" id="{591B2D23-0583-45F9-96E1-CAE7B8DFA456}"/>
              </a:ext>
            </a:extLst>
          </p:cNvPr>
          <p:cNvSpPr/>
          <p:nvPr/>
        </p:nvSpPr>
        <p:spPr bwMode="auto">
          <a:xfrm>
            <a:off x="9347342"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1" name="Rectangle 1220">
            <a:extLst>
              <a:ext uri="{FF2B5EF4-FFF2-40B4-BE49-F238E27FC236}">
                <a16:creationId xmlns:a16="http://schemas.microsoft.com/office/drawing/2014/main" id="{7823B750-2EB1-4E23-A436-1742D82C3DEC}"/>
              </a:ext>
            </a:extLst>
          </p:cNvPr>
          <p:cNvSpPr/>
          <p:nvPr/>
        </p:nvSpPr>
        <p:spPr bwMode="auto">
          <a:xfrm>
            <a:off x="7959539" y="318151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2" name="Rectangle 1221">
            <a:extLst>
              <a:ext uri="{FF2B5EF4-FFF2-40B4-BE49-F238E27FC236}">
                <a16:creationId xmlns:a16="http://schemas.microsoft.com/office/drawing/2014/main" id="{6CEEDE48-8480-4043-BC4E-F3E749DBEB0B}"/>
              </a:ext>
            </a:extLst>
          </p:cNvPr>
          <p:cNvSpPr/>
          <p:nvPr/>
        </p:nvSpPr>
        <p:spPr bwMode="auto">
          <a:xfrm>
            <a:off x="8792221" y="318151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3" name="Rectangle 1222">
            <a:extLst>
              <a:ext uri="{FF2B5EF4-FFF2-40B4-BE49-F238E27FC236}">
                <a16:creationId xmlns:a16="http://schemas.microsoft.com/office/drawing/2014/main" id="{015A0093-CEF0-448A-8BBE-DF4A6320B813}"/>
              </a:ext>
            </a:extLst>
          </p:cNvPr>
          <p:cNvSpPr/>
          <p:nvPr/>
        </p:nvSpPr>
        <p:spPr bwMode="auto">
          <a:xfrm>
            <a:off x="9347342" y="2912657"/>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4" name="Rectangle 1223">
            <a:extLst>
              <a:ext uri="{FF2B5EF4-FFF2-40B4-BE49-F238E27FC236}">
                <a16:creationId xmlns:a16="http://schemas.microsoft.com/office/drawing/2014/main" id="{EEE9CC83-DE25-4A5B-B562-BAD5E36957DE}"/>
              </a:ext>
            </a:extLst>
          </p:cNvPr>
          <p:cNvSpPr/>
          <p:nvPr/>
        </p:nvSpPr>
        <p:spPr bwMode="auto">
          <a:xfrm>
            <a:off x="7959539" y="2651412"/>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7" name="Group 106">
            <a:extLst>
              <a:ext uri="{FF2B5EF4-FFF2-40B4-BE49-F238E27FC236}">
                <a16:creationId xmlns:a16="http://schemas.microsoft.com/office/drawing/2014/main" id="{E50BDD25-7234-4745-B7FE-9F1CF668EA25}"/>
              </a:ext>
            </a:extLst>
          </p:cNvPr>
          <p:cNvGrpSpPr/>
          <p:nvPr/>
        </p:nvGrpSpPr>
        <p:grpSpPr>
          <a:xfrm>
            <a:off x="6126631" y="6098381"/>
            <a:ext cx="329848" cy="299035"/>
            <a:chOff x="6126631" y="6098381"/>
            <a:chExt cx="329848" cy="299035"/>
          </a:xfrm>
        </p:grpSpPr>
        <p:sp>
          <p:nvSpPr>
            <p:cNvPr id="1232" name="Rectangle 1231">
              <a:extLst>
                <a:ext uri="{FF2B5EF4-FFF2-40B4-BE49-F238E27FC236}">
                  <a16:creationId xmlns:a16="http://schemas.microsoft.com/office/drawing/2014/main" id="{5AB88C65-91EE-483E-8E39-21155E48E7E0}"/>
                </a:ext>
              </a:extLst>
            </p:cNvPr>
            <p:cNvSpPr/>
            <p:nvPr/>
          </p:nvSpPr>
          <p:spPr bwMode="auto">
            <a:xfrm>
              <a:off x="6207697" y="6148899"/>
              <a:ext cx="182493" cy="182493"/>
            </a:xfrm>
            <a:prstGeom prst="rect">
              <a:avLst/>
            </a:prstGeom>
            <a:solidFill>
              <a:srgbClr val="FFFFFF"/>
            </a:solidFill>
            <a:ln>
              <a:solidFill>
                <a:srgbClr val="008F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582F9821-3BD6-49D5-9D63-F2AA236E9A8F}"/>
                </a:ext>
              </a:extLst>
            </p:cNvPr>
            <p:cNvCxnSpPr>
              <a:cxnSpLocks/>
            </p:cNvCxnSpPr>
            <p:nvPr/>
          </p:nvCxnSpPr>
          <p:spPr>
            <a:xfrm>
              <a:off x="6126631" y="6247003"/>
              <a:ext cx="81066" cy="0"/>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3" name="Straight Connector 1232">
              <a:extLst>
                <a:ext uri="{FF2B5EF4-FFF2-40B4-BE49-F238E27FC236}">
                  <a16:creationId xmlns:a16="http://schemas.microsoft.com/office/drawing/2014/main" id="{1A4A8A2D-F149-4886-8908-D9C82200BD94}"/>
                </a:ext>
              </a:extLst>
            </p:cNvPr>
            <p:cNvCxnSpPr>
              <a:cxnSpLocks/>
            </p:cNvCxnSpPr>
            <p:nvPr/>
          </p:nvCxnSpPr>
          <p:spPr>
            <a:xfrm>
              <a:off x="6390190" y="6247003"/>
              <a:ext cx="66289" cy="0"/>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5" name="Straight Connector 1234">
              <a:extLst>
                <a:ext uri="{FF2B5EF4-FFF2-40B4-BE49-F238E27FC236}">
                  <a16:creationId xmlns:a16="http://schemas.microsoft.com/office/drawing/2014/main" id="{83BEAA5B-6840-433C-8ECC-143A63A7FE78}"/>
                </a:ext>
              </a:extLst>
            </p:cNvPr>
            <p:cNvCxnSpPr>
              <a:cxnSpLocks/>
            </p:cNvCxnSpPr>
            <p:nvPr/>
          </p:nvCxnSpPr>
          <p:spPr>
            <a:xfrm flipV="1">
              <a:off x="6306320" y="6331393"/>
              <a:ext cx="0" cy="66023"/>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6" name="Straight Connector 1235">
              <a:extLst>
                <a:ext uri="{FF2B5EF4-FFF2-40B4-BE49-F238E27FC236}">
                  <a16:creationId xmlns:a16="http://schemas.microsoft.com/office/drawing/2014/main" id="{B23B3088-11D8-42E9-8DD0-4388DDCD4DA3}"/>
                </a:ext>
              </a:extLst>
            </p:cNvPr>
            <p:cNvCxnSpPr>
              <a:cxnSpLocks/>
            </p:cNvCxnSpPr>
            <p:nvPr/>
          </p:nvCxnSpPr>
          <p:spPr>
            <a:xfrm flipV="1">
              <a:off x="6306320" y="6098381"/>
              <a:ext cx="0" cy="50519"/>
            </a:xfrm>
            <a:prstGeom prst="line">
              <a:avLst/>
            </a:prstGeom>
            <a:ln>
              <a:solidFill>
                <a:schemeClr val="tx1">
                  <a:lumMod val="75000"/>
                  <a:lumOff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37" name="Group 1236">
            <a:extLst>
              <a:ext uri="{FF2B5EF4-FFF2-40B4-BE49-F238E27FC236}">
                <a16:creationId xmlns:a16="http://schemas.microsoft.com/office/drawing/2014/main" id="{BFDF2706-7A15-4AFC-8102-47953F83822E}"/>
              </a:ext>
            </a:extLst>
          </p:cNvPr>
          <p:cNvGrpSpPr/>
          <p:nvPr/>
        </p:nvGrpSpPr>
        <p:grpSpPr>
          <a:xfrm>
            <a:off x="1812289" y="1860060"/>
            <a:ext cx="2681141" cy="2557480"/>
            <a:chOff x="7609152" y="1473500"/>
            <a:chExt cx="2681141" cy="4603450"/>
          </a:xfrm>
        </p:grpSpPr>
        <p:grpSp>
          <p:nvGrpSpPr>
            <p:cNvPr id="1238" name="Group 1237">
              <a:extLst>
                <a:ext uri="{FF2B5EF4-FFF2-40B4-BE49-F238E27FC236}">
                  <a16:creationId xmlns:a16="http://schemas.microsoft.com/office/drawing/2014/main" id="{DC3C0728-0BD2-4C6A-B964-C1D6C4DBF3E3}"/>
                </a:ext>
              </a:extLst>
            </p:cNvPr>
            <p:cNvGrpSpPr/>
            <p:nvPr/>
          </p:nvGrpSpPr>
          <p:grpSpPr>
            <a:xfrm>
              <a:off x="7609152" y="1473500"/>
              <a:ext cx="2681141" cy="4603450"/>
              <a:chOff x="7609152" y="1473500"/>
              <a:chExt cx="2681141" cy="4603450"/>
            </a:xfrm>
          </p:grpSpPr>
          <p:sp>
            <p:nvSpPr>
              <p:cNvPr id="1241" name="Rectangle 1240">
                <a:extLst>
                  <a:ext uri="{FF2B5EF4-FFF2-40B4-BE49-F238E27FC236}">
                    <a16:creationId xmlns:a16="http://schemas.microsoft.com/office/drawing/2014/main" id="{2C0447C1-B8C3-4270-9E54-06C2CFE360B7}"/>
                  </a:ext>
                </a:extLst>
              </p:cNvPr>
              <p:cNvSpPr/>
              <p:nvPr/>
            </p:nvSpPr>
            <p:spPr bwMode="auto">
              <a:xfrm>
                <a:off x="10107204"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2" name="Rectangle 1241">
                <a:extLst>
                  <a:ext uri="{FF2B5EF4-FFF2-40B4-BE49-F238E27FC236}">
                    <a16:creationId xmlns:a16="http://schemas.microsoft.com/office/drawing/2014/main" id="{9414ACFA-7BDF-45E6-955F-6F73A166580E}"/>
                  </a:ext>
                </a:extLst>
              </p:cNvPr>
              <p:cNvSpPr/>
              <p:nvPr/>
            </p:nvSpPr>
            <p:spPr bwMode="auto">
              <a:xfrm>
                <a:off x="9552077"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3" name="Rectangle 1242">
                <a:extLst>
                  <a:ext uri="{FF2B5EF4-FFF2-40B4-BE49-F238E27FC236}">
                    <a16:creationId xmlns:a16="http://schemas.microsoft.com/office/drawing/2014/main" id="{613FC2D0-155B-4F16-B612-7D1D4EDCDCC9}"/>
                  </a:ext>
                </a:extLst>
              </p:cNvPr>
              <p:cNvSpPr/>
              <p:nvPr/>
            </p:nvSpPr>
            <p:spPr bwMode="auto">
              <a:xfrm>
                <a:off x="9552077"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4" name="Rectangle 1243">
                <a:extLst>
                  <a:ext uri="{FF2B5EF4-FFF2-40B4-BE49-F238E27FC236}">
                    <a16:creationId xmlns:a16="http://schemas.microsoft.com/office/drawing/2014/main" id="{D7D57F4E-E727-4C29-A164-D0692139A9D3}"/>
                  </a:ext>
                </a:extLst>
              </p:cNvPr>
              <p:cNvSpPr/>
              <p:nvPr/>
            </p:nvSpPr>
            <p:spPr bwMode="auto">
              <a:xfrm>
                <a:off x="982963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5" name="Rectangle 1244">
                <a:extLst>
                  <a:ext uri="{FF2B5EF4-FFF2-40B4-BE49-F238E27FC236}">
                    <a16:creationId xmlns:a16="http://schemas.microsoft.com/office/drawing/2014/main" id="{80A5F3ED-5FF9-43FA-9943-D1EF8F9ABD7E}"/>
                  </a:ext>
                </a:extLst>
              </p:cNvPr>
              <p:cNvSpPr/>
              <p:nvPr/>
            </p:nvSpPr>
            <p:spPr bwMode="auto">
              <a:xfrm>
                <a:off x="1010720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6" name="Rectangle 1245">
                <a:extLst>
                  <a:ext uri="{FF2B5EF4-FFF2-40B4-BE49-F238E27FC236}">
                    <a16:creationId xmlns:a16="http://schemas.microsoft.com/office/drawing/2014/main" id="{A9743CF2-17AD-4650-AD78-D08F56C1520A}"/>
                  </a:ext>
                </a:extLst>
              </p:cNvPr>
              <p:cNvSpPr/>
              <p:nvPr/>
            </p:nvSpPr>
            <p:spPr bwMode="auto">
              <a:xfrm>
                <a:off x="9552077"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7" name="Rectangle 1246">
                <a:extLst>
                  <a:ext uri="{FF2B5EF4-FFF2-40B4-BE49-F238E27FC236}">
                    <a16:creationId xmlns:a16="http://schemas.microsoft.com/office/drawing/2014/main" id="{21BAA24F-164E-4BF2-827F-F30DC17168EB}"/>
                  </a:ext>
                </a:extLst>
              </p:cNvPr>
              <p:cNvSpPr/>
              <p:nvPr/>
            </p:nvSpPr>
            <p:spPr bwMode="auto">
              <a:xfrm>
                <a:off x="899695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8" name="Rectangle 1267">
                <a:extLst>
                  <a:ext uri="{FF2B5EF4-FFF2-40B4-BE49-F238E27FC236}">
                    <a16:creationId xmlns:a16="http://schemas.microsoft.com/office/drawing/2014/main" id="{81EB5F7C-76BE-4645-B12E-9C6D18A77869}"/>
                  </a:ext>
                </a:extLst>
              </p:cNvPr>
              <p:cNvSpPr/>
              <p:nvPr/>
            </p:nvSpPr>
            <p:spPr bwMode="auto">
              <a:xfrm>
                <a:off x="8996956"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1" name="Rectangle 1270">
                <a:extLst>
                  <a:ext uri="{FF2B5EF4-FFF2-40B4-BE49-F238E27FC236}">
                    <a16:creationId xmlns:a16="http://schemas.microsoft.com/office/drawing/2014/main" id="{32122033-3A15-4BE5-879B-18C8DDA5EA27}"/>
                  </a:ext>
                </a:extLst>
              </p:cNvPr>
              <p:cNvSpPr/>
              <p:nvPr/>
            </p:nvSpPr>
            <p:spPr bwMode="auto">
              <a:xfrm>
                <a:off x="8719395"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3" name="Rectangle 1272">
                <a:extLst>
                  <a:ext uri="{FF2B5EF4-FFF2-40B4-BE49-F238E27FC236}">
                    <a16:creationId xmlns:a16="http://schemas.microsoft.com/office/drawing/2014/main" id="{60410BD9-7919-48CF-8D65-89D43D9662EC}"/>
                  </a:ext>
                </a:extLst>
              </p:cNvPr>
              <p:cNvSpPr/>
              <p:nvPr/>
            </p:nvSpPr>
            <p:spPr bwMode="auto">
              <a:xfrm>
                <a:off x="7609152"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4" name="Rectangle 1273">
                <a:extLst>
                  <a:ext uri="{FF2B5EF4-FFF2-40B4-BE49-F238E27FC236}">
                    <a16:creationId xmlns:a16="http://schemas.microsoft.com/office/drawing/2014/main" id="{7A59FDFB-B337-4882-AB18-9B8DD83141C1}"/>
                  </a:ext>
                </a:extLst>
              </p:cNvPr>
              <p:cNvSpPr/>
              <p:nvPr/>
            </p:nvSpPr>
            <p:spPr bwMode="auto">
              <a:xfrm>
                <a:off x="816427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6" name="Rectangle 1285">
                <a:extLst>
                  <a:ext uri="{FF2B5EF4-FFF2-40B4-BE49-F238E27FC236}">
                    <a16:creationId xmlns:a16="http://schemas.microsoft.com/office/drawing/2014/main" id="{7BC0069C-9A96-4399-AEA2-E9F7A5E95DCA}"/>
                  </a:ext>
                </a:extLst>
              </p:cNvPr>
              <p:cNvSpPr/>
              <p:nvPr/>
            </p:nvSpPr>
            <p:spPr bwMode="auto">
              <a:xfrm>
                <a:off x="7886712"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6" name="Rectangle 1295">
                <a:extLst>
                  <a:ext uri="{FF2B5EF4-FFF2-40B4-BE49-F238E27FC236}">
                    <a16:creationId xmlns:a16="http://schemas.microsoft.com/office/drawing/2014/main" id="{B0EB2329-4B7D-4F5D-9764-5247E20FB6AA}"/>
                  </a:ext>
                </a:extLst>
              </p:cNvPr>
              <p:cNvSpPr/>
              <p:nvPr/>
            </p:nvSpPr>
            <p:spPr bwMode="auto">
              <a:xfrm>
                <a:off x="8164274"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7" name="Rectangle 1296">
                <a:extLst>
                  <a:ext uri="{FF2B5EF4-FFF2-40B4-BE49-F238E27FC236}">
                    <a16:creationId xmlns:a16="http://schemas.microsoft.com/office/drawing/2014/main" id="{B7231AB8-F93F-496E-B57B-9D7AAB79A0D0}"/>
                  </a:ext>
                </a:extLst>
              </p:cNvPr>
              <p:cNvSpPr/>
              <p:nvPr/>
            </p:nvSpPr>
            <p:spPr bwMode="auto">
              <a:xfrm>
                <a:off x="7609152"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3" name="Rectangle 1312">
                <a:extLst>
                  <a:ext uri="{FF2B5EF4-FFF2-40B4-BE49-F238E27FC236}">
                    <a16:creationId xmlns:a16="http://schemas.microsoft.com/office/drawing/2014/main" id="{1F0A535C-471C-4C87-BD75-7BD51D4DC1E7}"/>
                  </a:ext>
                </a:extLst>
              </p:cNvPr>
              <p:cNvSpPr/>
              <p:nvPr/>
            </p:nvSpPr>
            <p:spPr bwMode="auto">
              <a:xfrm>
                <a:off x="7886712"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4" name="Rectangle 1313">
                <a:extLst>
                  <a:ext uri="{FF2B5EF4-FFF2-40B4-BE49-F238E27FC236}">
                    <a16:creationId xmlns:a16="http://schemas.microsoft.com/office/drawing/2014/main" id="{ACE5BD5E-5E90-48E4-9589-B58897D19299}"/>
                  </a:ext>
                </a:extLst>
              </p:cNvPr>
              <p:cNvSpPr/>
              <p:nvPr/>
            </p:nvSpPr>
            <p:spPr bwMode="auto">
              <a:xfrm>
                <a:off x="8164274"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5" name="Rectangle 1314">
                <a:extLst>
                  <a:ext uri="{FF2B5EF4-FFF2-40B4-BE49-F238E27FC236}">
                    <a16:creationId xmlns:a16="http://schemas.microsoft.com/office/drawing/2014/main" id="{58681B9A-06AF-4A19-A425-398978651D5D}"/>
                  </a:ext>
                </a:extLst>
              </p:cNvPr>
              <p:cNvSpPr/>
              <p:nvPr/>
            </p:nvSpPr>
            <p:spPr bwMode="auto">
              <a:xfrm>
                <a:off x="9274516"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6" name="Rectangle 1315">
                <a:extLst>
                  <a:ext uri="{FF2B5EF4-FFF2-40B4-BE49-F238E27FC236}">
                    <a16:creationId xmlns:a16="http://schemas.microsoft.com/office/drawing/2014/main" id="{7644E163-320E-498B-BAFF-110BE5CD5B97}"/>
                  </a:ext>
                </a:extLst>
              </p:cNvPr>
              <p:cNvSpPr/>
              <p:nvPr/>
            </p:nvSpPr>
            <p:spPr bwMode="auto">
              <a:xfrm>
                <a:off x="8441834" y="242313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7" name="Rectangle 1316">
                <a:extLst>
                  <a:ext uri="{FF2B5EF4-FFF2-40B4-BE49-F238E27FC236}">
                    <a16:creationId xmlns:a16="http://schemas.microsoft.com/office/drawing/2014/main" id="{FB1F58E2-728B-4BC9-934A-2F72DF6A6CE9}"/>
                  </a:ext>
                </a:extLst>
              </p:cNvPr>
              <p:cNvSpPr/>
              <p:nvPr/>
            </p:nvSpPr>
            <p:spPr bwMode="auto">
              <a:xfrm>
                <a:off x="8719394" y="243069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8" name="Rectangle 1317">
                <a:extLst>
                  <a:ext uri="{FF2B5EF4-FFF2-40B4-BE49-F238E27FC236}">
                    <a16:creationId xmlns:a16="http://schemas.microsoft.com/office/drawing/2014/main" id="{ED9E5B16-A2A4-4515-9F4E-40E36AB80C74}"/>
                  </a:ext>
                </a:extLst>
              </p:cNvPr>
              <p:cNvSpPr/>
              <p:nvPr/>
            </p:nvSpPr>
            <p:spPr bwMode="auto">
              <a:xfrm>
                <a:off x="8164264" y="1948517"/>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9" name="Rectangle 1318">
                <a:extLst>
                  <a:ext uri="{FF2B5EF4-FFF2-40B4-BE49-F238E27FC236}">
                    <a16:creationId xmlns:a16="http://schemas.microsoft.com/office/drawing/2014/main" id="{46047A99-E10E-46E3-BE67-A8F8A88F7B30}"/>
                  </a:ext>
                </a:extLst>
              </p:cNvPr>
              <p:cNvSpPr/>
              <p:nvPr/>
            </p:nvSpPr>
            <p:spPr bwMode="auto">
              <a:xfrm>
                <a:off x="8164272" y="147407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0" name="Rectangle 1319">
                <a:extLst>
                  <a:ext uri="{FF2B5EF4-FFF2-40B4-BE49-F238E27FC236}">
                    <a16:creationId xmlns:a16="http://schemas.microsoft.com/office/drawing/2014/main" id="{7026C32B-7C45-4B23-AA74-A92F833D92AA}"/>
                  </a:ext>
                </a:extLst>
              </p:cNvPr>
              <p:cNvSpPr/>
              <p:nvPr/>
            </p:nvSpPr>
            <p:spPr bwMode="auto">
              <a:xfrm>
                <a:off x="7886712"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1" name="Rectangle 1320">
                <a:extLst>
                  <a:ext uri="{FF2B5EF4-FFF2-40B4-BE49-F238E27FC236}">
                    <a16:creationId xmlns:a16="http://schemas.microsoft.com/office/drawing/2014/main" id="{5812FA5C-61B9-484E-BA09-057B17411E0F}"/>
                  </a:ext>
                </a:extLst>
              </p:cNvPr>
              <p:cNvSpPr/>
              <p:nvPr/>
            </p:nvSpPr>
            <p:spPr bwMode="auto">
              <a:xfrm>
                <a:off x="8441834"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2" name="Rectangle 1321">
                <a:extLst>
                  <a:ext uri="{FF2B5EF4-FFF2-40B4-BE49-F238E27FC236}">
                    <a16:creationId xmlns:a16="http://schemas.microsoft.com/office/drawing/2014/main" id="{38F80356-D2FA-4B2E-B627-494E809E213D}"/>
                  </a:ext>
                </a:extLst>
              </p:cNvPr>
              <p:cNvSpPr/>
              <p:nvPr/>
            </p:nvSpPr>
            <p:spPr bwMode="auto">
              <a:xfrm>
                <a:off x="8719395" y="5270754"/>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3" name="Rectangle 1322">
                <a:extLst>
                  <a:ext uri="{FF2B5EF4-FFF2-40B4-BE49-F238E27FC236}">
                    <a16:creationId xmlns:a16="http://schemas.microsoft.com/office/drawing/2014/main" id="{10F5ED85-6B11-491B-B07F-31DCAF7EB38C}"/>
                  </a:ext>
                </a:extLst>
              </p:cNvPr>
              <p:cNvSpPr/>
              <p:nvPr/>
            </p:nvSpPr>
            <p:spPr bwMode="auto">
              <a:xfrm>
                <a:off x="8164274"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4" name="Rectangle 1323">
                <a:extLst>
                  <a:ext uri="{FF2B5EF4-FFF2-40B4-BE49-F238E27FC236}">
                    <a16:creationId xmlns:a16="http://schemas.microsoft.com/office/drawing/2014/main" id="{2ACE9EFA-FADE-44EC-9905-810204916A29}"/>
                  </a:ext>
                </a:extLst>
              </p:cNvPr>
              <p:cNvSpPr/>
              <p:nvPr/>
            </p:nvSpPr>
            <p:spPr bwMode="auto">
              <a:xfrm>
                <a:off x="8719395"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5" name="Rectangle 1324">
                <a:extLst>
                  <a:ext uri="{FF2B5EF4-FFF2-40B4-BE49-F238E27FC236}">
                    <a16:creationId xmlns:a16="http://schemas.microsoft.com/office/drawing/2014/main" id="{760BB889-77D5-439A-8E68-4712EFF6646D}"/>
                  </a:ext>
                </a:extLst>
              </p:cNvPr>
              <p:cNvSpPr/>
              <p:nvPr/>
            </p:nvSpPr>
            <p:spPr bwMode="auto">
              <a:xfrm>
                <a:off x="8996956"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6" name="Rectangle 1325">
                <a:extLst>
                  <a:ext uri="{FF2B5EF4-FFF2-40B4-BE49-F238E27FC236}">
                    <a16:creationId xmlns:a16="http://schemas.microsoft.com/office/drawing/2014/main" id="{45248C92-06AF-45E7-BCFF-7F84E31E2C48}"/>
                  </a:ext>
                </a:extLst>
              </p:cNvPr>
              <p:cNvSpPr/>
              <p:nvPr/>
            </p:nvSpPr>
            <p:spPr bwMode="auto">
              <a:xfrm>
                <a:off x="9552077" y="4321546"/>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7" name="Rectangle 1326">
                <a:extLst>
                  <a:ext uri="{FF2B5EF4-FFF2-40B4-BE49-F238E27FC236}">
                    <a16:creationId xmlns:a16="http://schemas.microsoft.com/office/drawing/2014/main" id="{9F46E03A-1B3F-477A-8E5C-6B5BAE6CAAEF}"/>
                  </a:ext>
                </a:extLst>
              </p:cNvPr>
              <p:cNvSpPr/>
              <p:nvPr/>
            </p:nvSpPr>
            <p:spPr bwMode="auto">
              <a:xfrm>
                <a:off x="8164274"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8" name="Rectangle 1327">
                <a:extLst>
                  <a:ext uri="{FF2B5EF4-FFF2-40B4-BE49-F238E27FC236}">
                    <a16:creationId xmlns:a16="http://schemas.microsoft.com/office/drawing/2014/main" id="{B991E62B-ACA1-4C73-B93A-39F6C471A19A}"/>
                  </a:ext>
                </a:extLst>
              </p:cNvPr>
              <p:cNvSpPr/>
              <p:nvPr/>
            </p:nvSpPr>
            <p:spPr bwMode="auto">
              <a:xfrm>
                <a:off x="8996956" y="3846942"/>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9" name="Rectangle 1328">
                <a:extLst>
                  <a:ext uri="{FF2B5EF4-FFF2-40B4-BE49-F238E27FC236}">
                    <a16:creationId xmlns:a16="http://schemas.microsoft.com/office/drawing/2014/main" id="{49EACE38-8D2B-41DC-8783-618F69F27C00}"/>
                  </a:ext>
                </a:extLst>
              </p:cNvPr>
              <p:cNvSpPr/>
              <p:nvPr/>
            </p:nvSpPr>
            <p:spPr bwMode="auto">
              <a:xfrm>
                <a:off x="9552077" y="3372340"/>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0" name="Rectangle 1329">
                <a:extLst>
                  <a:ext uri="{FF2B5EF4-FFF2-40B4-BE49-F238E27FC236}">
                    <a16:creationId xmlns:a16="http://schemas.microsoft.com/office/drawing/2014/main" id="{F74AA1E6-1193-49D6-AB10-4216D259A60F}"/>
                  </a:ext>
                </a:extLst>
              </p:cNvPr>
              <p:cNvSpPr/>
              <p:nvPr/>
            </p:nvSpPr>
            <p:spPr bwMode="auto">
              <a:xfrm>
                <a:off x="8164274" y="2897735"/>
                <a:ext cx="182293" cy="332007"/>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1" name="Rectangle 1330">
                <a:extLst>
                  <a:ext uri="{FF2B5EF4-FFF2-40B4-BE49-F238E27FC236}">
                    <a16:creationId xmlns:a16="http://schemas.microsoft.com/office/drawing/2014/main" id="{04D960A1-8E5C-443B-B861-E1621523E7F5}"/>
                  </a:ext>
                </a:extLst>
              </p:cNvPr>
              <p:cNvSpPr/>
              <p:nvPr/>
            </p:nvSpPr>
            <p:spPr bwMode="auto">
              <a:xfrm>
                <a:off x="7609948"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2" name="Rectangle 1331">
                <a:extLst>
                  <a:ext uri="{FF2B5EF4-FFF2-40B4-BE49-F238E27FC236}">
                    <a16:creationId xmlns:a16="http://schemas.microsoft.com/office/drawing/2014/main" id="{2E505605-DAF9-48F5-B635-6FDC00BD9730}"/>
                  </a:ext>
                </a:extLst>
              </p:cNvPr>
              <p:cNvSpPr/>
              <p:nvPr/>
            </p:nvSpPr>
            <p:spPr bwMode="auto">
              <a:xfrm>
                <a:off x="7887508"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3" name="Rectangle 1332">
                <a:extLst>
                  <a:ext uri="{FF2B5EF4-FFF2-40B4-BE49-F238E27FC236}">
                    <a16:creationId xmlns:a16="http://schemas.microsoft.com/office/drawing/2014/main" id="{E14D57AE-F45A-467F-833B-BEA368B5F9D1}"/>
                  </a:ext>
                </a:extLst>
              </p:cNvPr>
              <p:cNvSpPr/>
              <p:nvPr/>
            </p:nvSpPr>
            <p:spPr bwMode="auto">
              <a:xfrm>
                <a:off x="816507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4" name="Rectangle 1333">
                <a:extLst>
                  <a:ext uri="{FF2B5EF4-FFF2-40B4-BE49-F238E27FC236}">
                    <a16:creationId xmlns:a16="http://schemas.microsoft.com/office/drawing/2014/main" id="{4853E364-6E0A-4434-89C7-116D57D46DD3}"/>
                  </a:ext>
                </a:extLst>
              </p:cNvPr>
              <p:cNvSpPr/>
              <p:nvPr/>
            </p:nvSpPr>
            <p:spPr bwMode="auto">
              <a:xfrm>
                <a:off x="844263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5" name="Rectangle 1334">
                <a:extLst>
                  <a:ext uri="{FF2B5EF4-FFF2-40B4-BE49-F238E27FC236}">
                    <a16:creationId xmlns:a16="http://schemas.microsoft.com/office/drawing/2014/main" id="{5FBD7117-E42D-4076-9AB2-91C54AAB2A52}"/>
                  </a:ext>
                </a:extLst>
              </p:cNvPr>
              <p:cNvSpPr/>
              <p:nvPr/>
            </p:nvSpPr>
            <p:spPr bwMode="auto">
              <a:xfrm>
                <a:off x="8720191"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6" name="Rectangle 1335">
                <a:extLst>
                  <a:ext uri="{FF2B5EF4-FFF2-40B4-BE49-F238E27FC236}">
                    <a16:creationId xmlns:a16="http://schemas.microsoft.com/office/drawing/2014/main" id="{2890FDAA-F99B-4798-90AE-36C91F0F0525}"/>
                  </a:ext>
                </a:extLst>
              </p:cNvPr>
              <p:cNvSpPr/>
              <p:nvPr/>
            </p:nvSpPr>
            <p:spPr bwMode="auto">
              <a:xfrm>
                <a:off x="899775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7" name="Rectangle 1336">
                <a:extLst>
                  <a:ext uri="{FF2B5EF4-FFF2-40B4-BE49-F238E27FC236}">
                    <a16:creationId xmlns:a16="http://schemas.microsoft.com/office/drawing/2014/main" id="{97D414DF-862A-42FA-AE8B-5B0D22071B71}"/>
                  </a:ext>
                </a:extLst>
              </p:cNvPr>
              <p:cNvSpPr/>
              <p:nvPr/>
            </p:nvSpPr>
            <p:spPr bwMode="auto">
              <a:xfrm>
                <a:off x="927531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8" name="Rectangle 1337">
                <a:extLst>
                  <a:ext uri="{FF2B5EF4-FFF2-40B4-BE49-F238E27FC236}">
                    <a16:creationId xmlns:a16="http://schemas.microsoft.com/office/drawing/2014/main" id="{F4E2BC4B-5910-4D78-A27F-F472A5F2BF05}"/>
                  </a:ext>
                </a:extLst>
              </p:cNvPr>
              <p:cNvSpPr/>
              <p:nvPr/>
            </p:nvSpPr>
            <p:spPr bwMode="auto">
              <a:xfrm>
                <a:off x="9552873"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9" name="Rectangle 1338">
                <a:extLst>
                  <a:ext uri="{FF2B5EF4-FFF2-40B4-BE49-F238E27FC236}">
                    <a16:creationId xmlns:a16="http://schemas.microsoft.com/office/drawing/2014/main" id="{CAC416A5-836B-457C-B456-E220FDF029A7}"/>
                  </a:ext>
                </a:extLst>
              </p:cNvPr>
              <p:cNvSpPr/>
              <p:nvPr/>
            </p:nvSpPr>
            <p:spPr bwMode="auto">
              <a:xfrm>
                <a:off x="9830432"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0" name="Rectangle 1339">
                <a:extLst>
                  <a:ext uri="{FF2B5EF4-FFF2-40B4-BE49-F238E27FC236}">
                    <a16:creationId xmlns:a16="http://schemas.microsoft.com/office/drawing/2014/main" id="{4BCAD918-9D08-40D7-8497-7ED6D32D64C1}"/>
                  </a:ext>
                </a:extLst>
              </p:cNvPr>
              <p:cNvSpPr/>
              <p:nvPr/>
            </p:nvSpPr>
            <p:spPr bwMode="auto">
              <a:xfrm>
                <a:off x="10108000" y="574494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1" name="Rectangle 1340">
                <a:extLst>
                  <a:ext uri="{FF2B5EF4-FFF2-40B4-BE49-F238E27FC236}">
                    <a16:creationId xmlns:a16="http://schemas.microsoft.com/office/drawing/2014/main" id="{4AFF04F1-F868-474F-B6F0-D4564CBCC5C3}"/>
                  </a:ext>
                </a:extLst>
              </p:cNvPr>
              <p:cNvSpPr/>
              <p:nvPr/>
            </p:nvSpPr>
            <p:spPr bwMode="auto">
              <a:xfrm>
                <a:off x="7609948"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2" name="Rectangle 1341">
                <a:extLst>
                  <a:ext uri="{FF2B5EF4-FFF2-40B4-BE49-F238E27FC236}">
                    <a16:creationId xmlns:a16="http://schemas.microsoft.com/office/drawing/2014/main" id="{AA0339F9-E4C3-446A-83DB-CDBFA3600AD5}"/>
                  </a:ext>
                </a:extLst>
              </p:cNvPr>
              <p:cNvSpPr/>
              <p:nvPr/>
            </p:nvSpPr>
            <p:spPr bwMode="auto">
              <a:xfrm>
                <a:off x="7887508"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3" name="Rectangle 1342">
                <a:extLst>
                  <a:ext uri="{FF2B5EF4-FFF2-40B4-BE49-F238E27FC236}">
                    <a16:creationId xmlns:a16="http://schemas.microsoft.com/office/drawing/2014/main" id="{222307E3-E9C2-4243-A363-906A341BD879}"/>
                  </a:ext>
                </a:extLst>
              </p:cNvPr>
              <p:cNvSpPr/>
              <p:nvPr/>
            </p:nvSpPr>
            <p:spPr bwMode="auto">
              <a:xfrm>
                <a:off x="816507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4" name="Rectangle 1343">
                <a:extLst>
                  <a:ext uri="{FF2B5EF4-FFF2-40B4-BE49-F238E27FC236}">
                    <a16:creationId xmlns:a16="http://schemas.microsoft.com/office/drawing/2014/main" id="{4094CB7D-C833-43B8-A448-ABC4B8DE278B}"/>
                  </a:ext>
                </a:extLst>
              </p:cNvPr>
              <p:cNvSpPr/>
              <p:nvPr/>
            </p:nvSpPr>
            <p:spPr bwMode="auto">
              <a:xfrm>
                <a:off x="844263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5" name="Rectangle 1344">
                <a:extLst>
                  <a:ext uri="{FF2B5EF4-FFF2-40B4-BE49-F238E27FC236}">
                    <a16:creationId xmlns:a16="http://schemas.microsoft.com/office/drawing/2014/main" id="{1E790DD1-F321-4C36-8CD7-46A166702A77}"/>
                  </a:ext>
                </a:extLst>
              </p:cNvPr>
              <p:cNvSpPr/>
              <p:nvPr/>
            </p:nvSpPr>
            <p:spPr bwMode="auto">
              <a:xfrm>
                <a:off x="8720191"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6" name="Rectangle 1345">
                <a:extLst>
                  <a:ext uri="{FF2B5EF4-FFF2-40B4-BE49-F238E27FC236}">
                    <a16:creationId xmlns:a16="http://schemas.microsoft.com/office/drawing/2014/main" id="{C720C3C3-6B70-485A-BB7D-92AF80BFE6BE}"/>
                  </a:ext>
                </a:extLst>
              </p:cNvPr>
              <p:cNvSpPr/>
              <p:nvPr/>
            </p:nvSpPr>
            <p:spPr bwMode="auto">
              <a:xfrm>
                <a:off x="899775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7" name="Rectangle 1346">
                <a:extLst>
                  <a:ext uri="{FF2B5EF4-FFF2-40B4-BE49-F238E27FC236}">
                    <a16:creationId xmlns:a16="http://schemas.microsoft.com/office/drawing/2014/main" id="{20BE2674-ABE1-4A98-A36B-5FA70897DF8E}"/>
                  </a:ext>
                </a:extLst>
              </p:cNvPr>
              <p:cNvSpPr/>
              <p:nvPr/>
            </p:nvSpPr>
            <p:spPr bwMode="auto">
              <a:xfrm>
                <a:off x="927531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8" name="Rectangle 1347">
                <a:extLst>
                  <a:ext uri="{FF2B5EF4-FFF2-40B4-BE49-F238E27FC236}">
                    <a16:creationId xmlns:a16="http://schemas.microsoft.com/office/drawing/2014/main" id="{360E7CCD-F200-4E79-9449-DF84E8190E14}"/>
                  </a:ext>
                </a:extLst>
              </p:cNvPr>
              <p:cNvSpPr/>
              <p:nvPr/>
            </p:nvSpPr>
            <p:spPr bwMode="auto">
              <a:xfrm>
                <a:off x="9552873"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9" name="Rectangle 1348">
                <a:extLst>
                  <a:ext uri="{FF2B5EF4-FFF2-40B4-BE49-F238E27FC236}">
                    <a16:creationId xmlns:a16="http://schemas.microsoft.com/office/drawing/2014/main" id="{912683D0-4EEB-4D86-9608-F2DF792968BD}"/>
                  </a:ext>
                </a:extLst>
              </p:cNvPr>
              <p:cNvSpPr/>
              <p:nvPr/>
            </p:nvSpPr>
            <p:spPr bwMode="auto">
              <a:xfrm>
                <a:off x="9830432"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0" name="Rectangle 1349">
                <a:extLst>
                  <a:ext uri="{FF2B5EF4-FFF2-40B4-BE49-F238E27FC236}">
                    <a16:creationId xmlns:a16="http://schemas.microsoft.com/office/drawing/2014/main" id="{44368890-FF85-46EC-B0D7-F0C6C0DB73BD}"/>
                  </a:ext>
                </a:extLst>
              </p:cNvPr>
              <p:cNvSpPr/>
              <p:nvPr/>
            </p:nvSpPr>
            <p:spPr bwMode="auto">
              <a:xfrm>
                <a:off x="10108000" y="4795728"/>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1" name="Rectangle 1350">
                <a:extLst>
                  <a:ext uri="{FF2B5EF4-FFF2-40B4-BE49-F238E27FC236}">
                    <a16:creationId xmlns:a16="http://schemas.microsoft.com/office/drawing/2014/main" id="{19FDF318-C1A5-4005-9B4F-B31477EA5D73}"/>
                  </a:ext>
                </a:extLst>
              </p:cNvPr>
              <p:cNvSpPr/>
              <p:nvPr/>
            </p:nvSpPr>
            <p:spPr bwMode="auto">
              <a:xfrm>
                <a:off x="7609948"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2" name="Rectangle 1351">
                <a:extLst>
                  <a:ext uri="{FF2B5EF4-FFF2-40B4-BE49-F238E27FC236}">
                    <a16:creationId xmlns:a16="http://schemas.microsoft.com/office/drawing/2014/main" id="{233F4510-99B3-4CAC-B4ED-B03094699063}"/>
                  </a:ext>
                </a:extLst>
              </p:cNvPr>
              <p:cNvSpPr/>
              <p:nvPr/>
            </p:nvSpPr>
            <p:spPr bwMode="auto">
              <a:xfrm>
                <a:off x="9275312"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3" name="Rectangle 1352">
                <a:extLst>
                  <a:ext uri="{FF2B5EF4-FFF2-40B4-BE49-F238E27FC236}">
                    <a16:creationId xmlns:a16="http://schemas.microsoft.com/office/drawing/2014/main" id="{6A82DD67-58B9-4FE7-B169-2D790667AC6A}"/>
                  </a:ext>
                </a:extLst>
              </p:cNvPr>
              <p:cNvSpPr/>
              <p:nvPr/>
            </p:nvSpPr>
            <p:spPr bwMode="auto">
              <a:xfrm>
                <a:off x="9830432"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4" name="Rectangle 1353">
                <a:extLst>
                  <a:ext uri="{FF2B5EF4-FFF2-40B4-BE49-F238E27FC236}">
                    <a16:creationId xmlns:a16="http://schemas.microsoft.com/office/drawing/2014/main" id="{A0CF79A1-95B5-473A-B08E-B5B184D65C82}"/>
                  </a:ext>
                </a:extLst>
              </p:cNvPr>
              <p:cNvSpPr/>
              <p:nvPr/>
            </p:nvSpPr>
            <p:spPr bwMode="auto">
              <a:xfrm>
                <a:off x="10108000"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5" name="Rectangle 1354">
                <a:extLst>
                  <a:ext uri="{FF2B5EF4-FFF2-40B4-BE49-F238E27FC236}">
                    <a16:creationId xmlns:a16="http://schemas.microsoft.com/office/drawing/2014/main" id="{60956A9C-5B98-45FE-B998-7444AE53541F}"/>
                  </a:ext>
                </a:extLst>
              </p:cNvPr>
              <p:cNvSpPr/>
              <p:nvPr/>
            </p:nvSpPr>
            <p:spPr bwMode="auto">
              <a:xfrm>
                <a:off x="7609948"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6" name="Rectangle 1355">
                <a:extLst>
                  <a:ext uri="{FF2B5EF4-FFF2-40B4-BE49-F238E27FC236}">
                    <a16:creationId xmlns:a16="http://schemas.microsoft.com/office/drawing/2014/main" id="{3B860DC8-E7CA-4263-AA34-F7FCF45621E4}"/>
                  </a:ext>
                </a:extLst>
              </p:cNvPr>
              <p:cNvSpPr/>
              <p:nvPr/>
            </p:nvSpPr>
            <p:spPr bwMode="auto">
              <a:xfrm>
                <a:off x="7887508"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7" name="Rectangle 1356">
                <a:extLst>
                  <a:ext uri="{FF2B5EF4-FFF2-40B4-BE49-F238E27FC236}">
                    <a16:creationId xmlns:a16="http://schemas.microsoft.com/office/drawing/2014/main" id="{090F579B-88DA-4937-842B-F29512BF5C5C}"/>
                  </a:ext>
                </a:extLst>
              </p:cNvPr>
              <p:cNvSpPr/>
              <p:nvPr/>
            </p:nvSpPr>
            <p:spPr bwMode="auto">
              <a:xfrm>
                <a:off x="8442630" y="384652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8" name="Rectangle 1357">
                <a:extLst>
                  <a:ext uri="{FF2B5EF4-FFF2-40B4-BE49-F238E27FC236}">
                    <a16:creationId xmlns:a16="http://schemas.microsoft.com/office/drawing/2014/main" id="{C9F09759-083B-4631-921B-90BBB19E58E7}"/>
                  </a:ext>
                </a:extLst>
              </p:cNvPr>
              <p:cNvSpPr/>
              <p:nvPr/>
            </p:nvSpPr>
            <p:spPr bwMode="auto">
              <a:xfrm>
                <a:off x="8720191"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9" name="Rectangle 1358">
                <a:extLst>
                  <a:ext uri="{FF2B5EF4-FFF2-40B4-BE49-F238E27FC236}">
                    <a16:creationId xmlns:a16="http://schemas.microsoft.com/office/drawing/2014/main" id="{39E5AF9E-6479-4488-A185-3F25B6BF750F}"/>
                  </a:ext>
                </a:extLst>
              </p:cNvPr>
              <p:cNvSpPr/>
              <p:nvPr/>
            </p:nvSpPr>
            <p:spPr bwMode="auto">
              <a:xfrm>
                <a:off x="9275312"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0" name="Rectangle 1359">
                <a:extLst>
                  <a:ext uri="{FF2B5EF4-FFF2-40B4-BE49-F238E27FC236}">
                    <a16:creationId xmlns:a16="http://schemas.microsoft.com/office/drawing/2014/main" id="{6F24CA1F-EC61-43FB-A9D4-9CC1FB39F23B}"/>
                  </a:ext>
                </a:extLst>
              </p:cNvPr>
              <p:cNvSpPr/>
              <p:nvPr/>
            </p:nvSpPr>
            <p:spPr bwMode="auto">
              <a:xfrm>
                <a:off x="9830432"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1" name="Rectangle 1360">
                <a:extLst>
                  <a:ext uri="{FF2B5EF4-FFF2-40B4-BE49-F238E27FC236}">
                    <a16:creationId xmlns:a16="http://schemas.microsoft.com/office/drawing/2014/main" id="{93F38C3C-C116-4142-95D3-B6D814278C17}"/>
                  </a:ext>
                </a:extLst>
              </p:cNvPr>
              <p:cNvSpPr/>
              <p:nvPr/>
            </p:nvSpPr>
            <p:spPr bwMode="auto">
              <a:xfrm>
                <a:off x="10108000" y="384651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2" name="Rectangle 1361">
                <a:extLst>
                  <a:ext uri="{FF2B5EF4-FFF2-40B4-BE49-F238E27FC236}">
                    <a16:creationId xmlns:a16="http://schemas.microsoft.com/office/drawing/2014/main" id="{48EA5730-D00B-4F52-A0F2-C8D1290FE1C7}"/>
                  </a:ext>
                </a:extLst>
              </p:cNvPr>
              <p:cNvSpPr/>
              <p:nvPr/>
            </p:nvSpPr>
            <p:spPr bwMode="auto">
              <a:xfrm>
                <a:off x="7609948"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3" name="Rectangle 1362">
                <a:extLst>
                  <a:ext uri="{FF2B5EF4-FFF2-40B4-BE49-F238E27FC236}">
                    <a16:creationId xmlns:a16="http://schemas.microsoft.com/office/drawing/2014/main" id="{B1E60253-9DFC-4684-999D-664637157FC2}"/>
                  </a:ext>
                </a:extLst>
              </p:cNvPr>
              <p:cNvSpPr/>
              <p:nvPr/>
            </p:nvSpPr>
            <p:spPr bwMode="auto">
              <a:xfrm>
                <a:off x="7887508"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4" name="Rectangle 1363">
                <a:extLst>
                  <a:ext uri="{FF2B5EF4-FFF2-40B4-BE49-F238E27FC236}">
                    <a16:creationId xmlns:a16="http://schemas.microsoft.com/office/drawing/2014/main" id="{782CE6D3-BE91-4C0F-9FB2-C160EFA378DD}"/>
                  </a:ext>
                </a:extLst>
              </p:cNvPr>
              <p:cNvSpPr/>
              <p:nvPr/>
            </p:nvSpPr>
            <p:spPr bwMode="auto">
              <a:xfrm>
                <a:off x="8442630"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5" name="Rectangle 1364">
                <a:extLst>
                  <a:ext uri="{FF2B5EF4-FFF2-40B4-BE49-F238E27FC236}">
                    <a16:creationId xmlns:a16="http://schemas.microsoft.com/office/drawing/2014/main" id="{E92A63B3-0DD9-4810-A00B-AE0D9D5C7C92}"/>
                  </a:ext>
                </a:extLst>
              </p:cNvPr>
              <p:cNvSpPr/>
              <p:nvPr/>
            </p:nvSpPr>
            <p:spPr bwMode="auto">
              <a:xfrm>
                <a:off x="8720191"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6" name="Rectangle 1365">
                <a:extLst>
                  <a:ext uri="{FF2B5EF4-FFF2-40B4-BE49-F238E27FC236}">
                    <a16:creationId xmlns:a16="http://schemas.microsoft.com/office/drawing/2014/main" id="{11F45838-B54F-463C-812F-F1229E04CF67}"/>
                  </a:ext>
                </a:extLst>
              </p:cNvPr>
              <p:cNvSpPr/>
              <p:nvPr/>
            </p:nvSpPr>
            <p:spPr bwMode="auto">
              <a:xfrm>
                <a:off x="9275312"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7" name="Rectangle 1366">
                <a:extLst>
                  <a:ext uri="{FF2B5EF4-FFF2-40B4-BE49-F238E27FC236}">
                    <a16:creationId xmlns:a16="http://schemas.microsoft.com/office/drawing/2014/main" id="{23224A49-0A5F-49E1-8A11-8C48AEB7EBA3}"/>
                  </a:ext>
                </a:extLst>
              </p:cNvPr>
              <p:cNvSpPr/>
              <p:nvPr/>
            </p:nvSpPr>
            <p:spPr bwMode="auto">
              <a:xfrm>
                <a:off x="9830432"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8" name="Rectangle 1367">
                <a:extLst>
                  <a:ext uri="{FF2B5EF4-FFF2-40B4-BE49-F238E27FC236}">
                    <a16:creationId xmlns:a16="http://schemas.microsoft.com/office/drawing/2014/main" id="{7CFF2971-F118-4E97-85C2-FB25598B64B5}"/>
                  </a:ext>
                </a:extLst>
              </p:cNvPr>
              <p:cNvSpPr/>
              <p:nvPr/>
            </p:nvSpPr>
            <p:spPr bwMode="auto">
              <a:xfrm>
                <a:off x="10108000" y="3371917"/>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9" name="Rectangle 1368">
                <a:extLst>
                  <a:ext uri="{FF2B5EF4-FFF2-40B4-BE49-F238E27FC236}">
                    <a16:creationId xmlns:a16="http://schemas.microsoft.com/office/drawing/2014/main" id="{C44B34A5-B580-49E1-A22F-1136ECC386DA}"/>
                  </a:ext>
                </a:extLst>
              </p:cNvPr>
              <p:cNvSpPr/>
              <p:nvPr/>
            </p:nvSpPr>
            <p:spPr bwMode="auto">
              <a:xfrm>
                <a:off x="7887508"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0" name="Rectangle 1369">
                <a:extLst>
                  <a:ext uri="{FF2B5EF4-FFF2-40B4-BE49-F238E27FC236}">
                    <a16:creationId xmlns:a16="http://schemas.microsoft.com/office/drawing/2014/main" id="{880FD16D-C426-41E1-8DD8-7AE55164C365}"/>
                  </a:ext>
                </a:extLst>
              </p:cNvPr>
              <p:cNvSpPr/>
              <p:nvPr/>
            </p:nvSpPr>
            <p:spPr bwMode="auto">
              <a:xfrm>
                <a:off x="8442630"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1" name="Rectangle 1370">
                <a:extLst>
                  <a:ext uri="{FF2B5EF4-FFF2-40B4-BE49-F238E27FC236}">
                    <a16:creationId xmlns:a16="http://schemas.microsoft.com/office/drawing/2014/main" id="{15DF4134-2CCA-4BD7-8DA5-FE6D5B3DD1CF}"/>
                  </a:ext>
                </a:extLst>
              </p:cNvPr>
              <p:cNvSpPr/>
              <p:nvPr/>
            </p:nvSpPr>
            <p:spPr bwMode="auto">
              <a:xfrm>
                <a:off x="899775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2" name="Rectangle 1371">
                <a:extLst>
                  <a:ext uri="{FF2B5EF4-FFF2-40B4-BE49-F238E27FC236}">
                    <a16:creationId xmlns:a16="http://schemas.microsoft.com/office/drawing/2014/main" id="{BE0D4465-587C-4F55-94AA-13A52FCF92E7}"/>
                  </a:ext>
                </a:extLst>
              </p:cNvPr>
              <p:cNvSpPr/>
              <p:nvPr/>
            </p:nvSpPr>
            <p:spPr bwMode="auto">
              <a:xfrm>
                <a:off x="927531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3" name="Rectangle 1372">
                <a:extLst>
                  <a:ext uri="{FF2B5EF4-FFF2-40B4-BE49-F238E27FC236}">
                    <a16:creationId xmlns:a16="http://schemas.microsoft.com/office/drawing/2014/main" id="{2B1676FB-FBFA-46E2-8785-0D068C781752}"/>
                  </a:ext>
                </a:extLst>
              </p:cNvPr>
              <p:cNvSpPr/>
              <p:nvPr/>
            </p:nvSpPr>
            <p:spPr bwMode="auto">
              <a:xfrm>
                <a:off x="9552873"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4" name="Rectangle 1373">
                <a:extLst>
                  <a:ext uri="{FF2B5EF4-FFF2-40B4-BE49-F238E27FC236}">
                    <a16:creationId xmlns:a16="http://schemas.microsoft.com/office/drawing/2014/main" id="{C05742C9-9C02-4813-8679-F89ABE221303}"/>
                  </a:ext>
                </a:extLst>
              </p:cNvPr>
              <p:cNvSpPr/>
              <p:nvPr/>
            </p:nvSpPr>
            <p:spPr bwMode="auto">
              <a:xfrm>
                <a:off x="9830432" y="2897312"/>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5" name="Rectangle 1374">
                <a:extLst>
                  <a:ext uri="{FF2B5EF4-FFF2-40B4-BE49-F238E27FC236}">
                    <a16:creationId xmlns:a16="http://schemas.microsoft.com/office/drawing/2014/main" id="{C2A0E87A-DCB6-4785-BB81-0FDF4287D54B}"/>
                  </a:ext>
                </a:extLst>
              </p:cNvPr>
              <p:cNvSpPr/>
              <p:nvPr/>
            </p:nvSpPr>
            <p:spPr bwMode="auto">
              <a:xfrm>
                <a:off x="7609948"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6" name="Rectangle 1375">
                <a:extLst>
                  <a:ext uri="{FF2B5EF4-FFF2-40B4-BE49-F238E27FC236}">
                    <a16:creationId xmlns:a16="http://schemas.microsoft.com/office/drawing/2014/main" id="{29CC0A19-82D6-4E52-B9EB-3F32780947AF}"/>
                  </a:ext>
                </a:extLst>
              </p:cNvPr>
              <p:cNvSpPr/>
              <p:nvPr/>
            </p:nvSpPr>
            <p:spPr bwMode="auto">
              <a:xfrm>
                <a:off x="899775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7" name="Rectangle 1376">
                <a:extLst>
                  <a:ext uri="{FF2B5EF4-FFF2-40B4-BE49-F238E27FC236}">
                    <a16:creationId xmlns:a16="http://schemas.microsoft.com/office/drawing/2014/main" id="{AF1FBAA5-ED11-4B8B-97CB-5E80FD909596}"/>
                  </a:ext>
                </a:extLst>
              </p:cNvPr>
              <p:cNvSpPr/>
              <p:nvPr/>
            </p:nvSpPr>
            <p:spPr bwMode="auto">
              <a:xfrm>
                <a:off x="927531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8" name="Rectangle 1377">
                <a:extLst>
                  <a:ext uri="{FF2B5EF4-FFF2-40B4-BE49-F238E27FC236}">
                    <a16:creationId xmlns:a16="http://schemas.microsoft.com/office/drawing/2014/main" id="{39858328-5053-4A35-800E-E58F6FE09AC8}"/>
                  </a:ext>
                </a:extLst>
              </p:cNvPr>
              <p:cNvSpPr/>
              <p:nvPr/>
            </p:nvSpPr>
            <p:spPr bwMode="auto">
              <a:xfrm>
                <a:off x="9830432"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9" name="Rectangle 1378">
                <a:extLst>
                  <a:ext uri="{FF2B5EF4-FFF2-40B4-BE49-F238E27FC236}">
                    <a16:creationId xmlns:a16="http://schemas.microsoft.com/office/drawing/2014/main" id="{0DA10985-D98B-4160-A829-16E053C7A436}"/>
                  </a:ext>
                </a:extLst>
              </p:cNvPr>
              <p:cNvSpPr/>
              <p:nvPr/>
            </p:nvSpPr>
            <p:spPr bwMode="auto">
              <a:xfrm>
                <a:off x="10108000" y="242270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0" name="Rectangle 1379">
                <a:extLst>
                  <a:ext uri="{FF2B5EF4-FFF2-40B4-BE49-F238E27FC236}">
                    <a16:creationId xmlns:a16="http://schemas.microsoft.com/office/drawing/2014/main" id="{A596CCD8-45E3-4F8E-91CE-BF283E7424A0}"/>
                  </a:ext>
                </a:extLst>
              </p:cNvPr>
              <p:cNvSpPr/>
              <p:nvPr/>
            </p:nvSpPr>
            <p:spPr bwMode="auto">
              <a:xfrm>
                <a:off x="7609947"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1" name="Rectangle 1380">
                <a:extLst>
                  <a:ext uri="{FF2B5EF4-FFF2-40B4-BE49-F238E27FC236}">
                    <a16:creationId xmlns:a16="http://schemas.microsoft.com/office/drawing/2014/main" id="{02D16DDD-1A93-4600-A901-9F972AC12CD1}"/>
                  </a:ext>
                </a:extLst>
              </p:cNvPr>
              <p:cNvSpPr/>
              <p:nvPr/>
            </p:nvSpPr>
            <p:spPr bwMode="auto">
              <a:xfrm>
                <a:off x="7887508"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2" name="Rectangle 1381">
                <a:extLst>
                  <a:ext uri="{FF2B5EF4-FFF2-40B4-BE49-F238E27FC236}">
                    <a16:creationId xmlns:a16="http://schemas.microsoft.com/office/drawing/2014/main" id="{931E8CD6-BB58-45A3-9012-03F198B4E82C}"/>
                  </a:ext>
                </a:extLst>
              </p:cNvPr>
              <p:cNvSpPr/>
              <p:nvPr/>
            </p:nvSpPr>
            <p:spPr bwMode="auto">
              <a:xfrm>
                <a:off x="8442629"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3" name="Rectangle 1382">
                <a:extLst>
                  <a:ext uri="{FF2B5EF4-FFF2-40B4-BE49-F238E27FC236}">
                    <a16:creationId xmlns:a16="http://schemas.microsoft.com/office/drawing/2014/main" id="{8F41C210-D8A9-4242-8420-FD8BCCC9730F}"/>
                  </a:ext>
                </a:extLst>
              </p:cNvPr>
              <p:cNvSpPr/>
              <p:nvPr/>
            </p:nvSpPr>
            <p:spPr bwMode="auto">
              <a:xfrm>
                <a:off x="8997750"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4" name="Rectangle 1383">
                <a:extLst>
                  <a:ext uri="{FF2B5EF4-FFF2-40B4-BE49-F238E27FC236}">
                    <a16:creationId xmlns:a16="http://schemas.microsoft.com/office/drawing/2014/main" id="{705C338F-0B6C-4A56-AF83-0A0371205201}"/>
                  </a:ext>
                </a:extLst>
              </p:cNvPr>
              <p:cNvSpPr/>
              <p:nvPr/>
            </p:nvSpPr>
            <p:spPr bwMode="auto">
              <a:xfrm>
                <a:off x="9275311"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5" name="Rectangle 1384">
                <a:extLst>
                  <a:ext uri="{FF2B5EF4-FFF2-40B4-BE49-F238E27FC236}">
                    <a16:creationId xmlns:a16="http://schemas.microsoft.com/office/drawing/2014/main" id="{4EE00A1E-245F-47CC-8CE0-55BC9B890E93}"/>
                  </a:ext>
                </a:extLst>
              </p:cNvPr>
              <p:cNvSpPr/>
              <p:nvPr/>
            </p:nvSpPr>
            <p:spPr bwMode="auto">
              <a:xfrm>
                <a:off x="9552872"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6" name="Rectangle 1385">
                <a:extLst>
                  <a:ext uri="{FF2B5EF4-FFF2-40B4-BE49-F238E27FC236}">
                    <a16:creationId xmlns:a16="http://schemas.microsoft.com/office/drawing/2014/main" id="{9AFB09D8-76A7-487F-9E77-62B98E0B5BDC}"/>
                  </a:ext>
                </a:extLst>
              </p:cNvPr>
              <p:cNvSpPr/>
              <p:nvPr/>
            </p:nvSpPr>
            <p:spPr bwMode="auto">
              <a:xfrm>
                <a:off x="9830431" y="1948254"/>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7" name="Rectangle 1386">
                <a:extLst>
                  <a:ext uri="{FF2B5EF4-FFF2-40B4-BE49-F238E27FC236}">
                    <a16:creationId xmlns:a16="http://schemas.microsoft.com/office/drawing/2014/main" id="{A1A88743-4A26-4584-8301-A2381595D51F}"/>
                  </a:ext>
                </a:extLst>
              </p:cNvPr>
              <p:cNvSpPr/>
              <p:nvPr/>
            </p:nvSpPr>
            <p:spPr bwMode="auto">
              <a:xfrm>
                <a:off x="10108000" y="1948105"/>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8" name="Rectangle 1387">
                <a:extLst>
                  <a:ext uri="{FF2B5EF4-FFF2-40B4-BE49-F238E27FC236}">
                    <a16:creationId xmlns:a16="http://schemas.microsoft.com/office/drawing/2014/main" id="{7E69B680-63B3-4539-B3C6-AD79DF79C53B}"/>
                  </a:ext>
                </a:extLst>
              </p:cNvPr>
              <p:cNvSpPr/>
              <p:nvPr/>
            </p:nvSpPr>
            <p:spPr bwMode="auto">
              <a:xfrm>
                <a:off x="7609947"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9" name="Rectangle 1388">
                <a:extLst>
                  <a:ext uri="{FF2B5EF4-FFF2-40B4-BE49-F238E27FC236}">
                    <a16:creationId xmlns:a16="http://schemas.microsoft.com/office/drawing/2014/main" id="{C6FB25C1-130E-43E2-A463-14DDD617E78D}"/>
                  </a:ext>
                </a:extLst>
              </p:cNvPr>
              <p:cNvSpPr/>
              <p:nvPr/>
            </p:nvSpPr>
            <p:spPr bwMode="auto">
              <a:xfrm>
                <a:off x="8442629"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0" name="Rectangle 1389">
                <a:extLst>
                  <a:ext uri="{FF2B5EF4-FFF2-40B4-BE49-F238E27FC236}">
                    <a16:creationId xmlns:a16="http://schemas.microsoft.com/office/drawing/2014/main" id="{87BAA807-C36E-42CA-8F8C-A5F5162842F9}"/>
                  </a:ext>
                </a:extLst>
              </p:cNvPr>
              <p:cNvSpPr/>
              <p:nvPr/>
            </p:nvSpPr>
            <p:spPr bwMode="auto">
              <a:xfrm>
                <a:off x="872019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1" name="Rectangle 1390">
                <a:extLst>
                  <a:ext uri="{FF2B5EF4-FFF2-40B4-BE49-F238E27FC236}">
                    <a16:creationId xmlns:a16="http://schemas.microsoft.com/office/drawing/2014/main" id="{FF06BA69-E969-4E29-9FAF-38D97F961045}"/>
                  </a:ext>
                </a:extLst>
              </p:cNvPr>
              <p:cNvSpPr/>
              <p:nvPr/>
            </p:nvSpPr>
            <p:spPr bwMode="auto">
              <a:xfrm>
                <a:off x="899775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2" name="Rectangle 1391">
                <a:extLst>
                  <a:ext uri="{FF2B5EF4-FFF2-40B4-BE49-F238E27FC236}">
                    <a16:creationId xmlns:a16="http://schemas.microsoft.com/office/drawing/2014/main" id="{2C98FDA5-842C-44C5-9387-007E4100197D}"/>
                  </a:ext>
                </a:extLst>
              </p:cNvPr>
              <p:cNvSpPr/>
              <p:nvPr/>
            </p:nvSpPr>
            <p:spPr bwMode="auto">
              <a:xfrm>
                <a:off x="9275311"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3" name="Rectangle 1392">
                <a:extLst>
                  <a:ext uri="{FF2B5EF4-FFF2-40B4-BE49-F238E27FC236}">
                    <a16:creationId xmlns:a16="http://schemas.microsoft.com/office/drawing/2014/main" id="{03B6AD8E-5C25-452E-B877-F528A8C62C17}"/>
                  </a:ext>
                </a:extLst>
              </p:cNvPr>
              <p:cNvSpPr/>
              <p:nvPr/>
            </p:nvSpPr>
            <p:spPr bwMode="auto">
              <a:xfrm>
                <a:off x="9552872"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4" name="Rectangle 1393">
                <a:extLst>
                  <a:ext uri="{FF2B5EF4-FFF2-40B4-BE49-F238E27FC236}">
                    <a16:creationId xmlns:a16="http://schemas.microsoft.com/office/drawing/2014/main" id="{5832A527-7338-4E3E-88BF-4F5209736EAF}"/>
                  </a:ext>
                </a:extLst>
              </p:cNvPr>
              <p:cNvSpPr/>
              <p:nvPr/>
            </p:nvSpPr>
            <p:spPr bwMode="auto">
              <a:xfrm>
                <a:off x="9830431"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5" name="Rectangle 1394">
                <a:extLst>
                  <a:ext uri="{FF2B5EF4-FFF2-40B4-BE49-F238E27FC236}">
                    <a16:creationId xmlns:a16="http://schemas.microsoft.com/office/drawing/2014/main" id="{BE9FC596-3742-4511-84C2-5507B0A669AB}"/>
                  </a:ext>
                </a:extLst>
              </p:cNvPr>
              <p:cNvSpPr/>
              <p:nvPr/>
            </p:nvSpPr>
            <p:spPr bwMode="auto">
              <a:xfrm>
                <a:off x="10108000"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6" name="Rectangle 1395">
                <a:extLst>
                  <a:ext uri="{FF2B5EF4-FFF2-40B4-BE49-F238E27FC236}">
                    <a16:creationId xmlns:a16="http://schemas.microsoft.com/office/drawing/2014/main" id="{583F7E53-ED41-40DA-AA5F-80FC57DDF7C0}"/>
                  </a:ext>
                </a:extLst>
              </p:cNvPr>
              <p:cNvSpPr/>
              <p:nvPr/>
            </p:nvSpPr>
            <p:spPr bwMode="auto">
              <a:xfrm>
                <a:off x="7884149" y="1473500"/>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7" name="Rectangle 1396">
                <a:extLst>
                  <a:ext uri="{FF2B5EF4-FFF2-40B4-BE49-F238E27FC236}">
                    <a16:creationId xmlns:a16="http://schemas.microsoft.com/office/drawing/2014/main" id="{D564A091-0395-495C-A93D-30C3490D3548}"/>
                  </a:ext>
                </a:extLst>
              </p:cNvPr>
              <p:cNvSpPr/>
              <p:nvPr/>
            </p:nvSpPr>
            <p:spPr bwMode="auto">
              <a:xfrm>
                <a:off x="8715636" y="1949239"/>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9" name="Rectangle 1238">
              <a:extLst>
                <a:ext uri="{FF2B5EF4-FFF2-40B4-BE49-F238E27FC236}">
                  <a16:creationId xmlns:a16="http://schemas.microsoft.com/office/drawing/2014/main" id="{BE838C0D-F93C-40EF-BAC1-CE97BE5BCD89}"/>
                </a:ext>
              </a:extLst>
            </p:cNvPr>
            <p:cNvSpPr/>
            <p:nvPr/>
          </p:nvSpPr>
          <p:spPr bwMode="auto">
            <a:xfrm>
              <a:off x="8720191" y="5270331"/>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0" name="Rectangle 1239">
              <a:extLst>
                <a:ext uri="{FF2B5EF4-FFF2-40B4-BE49-F238E27FC236}">
                  <a16:creationId xmlns:a16="http://schemas.microsoft.com/office/drawing/2014/main" id="{1641288F-4906-41AB-B811-F9998B206E60}"/>
                </a:ext>
              </a:extLst>
            </p:cNvPr>
            <p:cNvSpPr/>
            <p:nvPr/>
          </p:nvSpPr>
          <p:spPr bwMode="auto">
            <a:xfrm>
              <a:off x="8442630" y="4321123"/>
              <a:ext cx="182293" cy="332007"/>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98" name="Rectangle 1397">
            <a:extLst>
              <a:ext uri="{FF2B5EF4-FFF2-40B4-BE49-F238E27FC236}">
                <a16:creationId xmlns:a16="http://schemas.microsoft.com/office/drawing/2014/main" id="{0B3F7D86-1F8C-485F-9B21-D2825CAFFD05}"/>
              </a:ext>
            </a:extLst>
          </p:cNvPr>
          <p:cNvSpPr/>
          <p:nvPr/>
        </p:nvSpPr>
        <p:spPr bwMode="auto">
          <a:xfrm>
            <a:off x="4311137"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9" name="Rectangle 1398">
            <a:extLst>
              <a:ext uri="{FF2B5EF4-FFF2-40B4-BE49-F238E27FC236}">
                <a16:creationId xmlns:a16="http://schemas.microsoft.com/office/drawing/2014/main" id="{F96FE92E-17AB-4821-9D52-4298520E5C3A}"/>
              </a:ext>
            </a:extLst>
          </p:cNvPr>
          <p:cNvSpPr/>
          <p:nvPr/>
        </p:nvSpPr>
        <p:spPr bwMode="auto">
          <a:xfrm>
            <a:off x="3756010"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0" name="Rectangle 1399">
            <a:extLst>
              <a:ext uri="{FF2B5EF4-FFF2-40B4-BE49-F238E27FC236}">
                <a16:creationId xmlns:a16="http://schemas.microsoft.com/office/drawing/2014/main" id="{44A4589D-B962-4035-8D06-22908896423A}"/>
              </a:ext>
            </a:extLst>
          </p:cNvPr>
          <p:cNvSpPr/>
          <p:nvPr/>
        </p:nvSpPr>
        <p:spPr bwMode="auto">
          <a:xfrm>
            <a:off x="3756010"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1" name="Rectangle 1400">
            <a:extLst>
              <a:ext uri="{FF2B5EF4-FFF2-40B4-BE49-F238E27FC236}">
                <a16:creationId xmlns:a16="http://schemas.microsoft.com/office/drawing/2014/main" id="{103CC920-2C04-41EA-9663-C7A2280F2B89}"/>
              </a:ext>
            </a:extLst>
          </p:cNvPr>
          <p:cNvSpPr/>
          <p:nvPr/>
        </p:nvSpPr>
        <p:spPr bwMode="auto">
          <a:xfrm>
            <a:off x="4033569"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2" name="Rectangle 1401">
            <a:extLst>
              <a:ext uri="{FF2B5EF4-FFF2-40B4-BE49-F238E27FC236}">
                <a16:creationId xmlns:a16="http://schemas.microsoft.com/office/drawing/2014/main" id="{4B37BA28-4FA1-4658-8420-0C5F43C8C1FB}"/>
              </a:ext>
            </a:extLst>
          </p:cNvPr>
          <p:cNvSpPr/>
          <p:nvPr/>
        </p:nvSpPr>
        <p:spPr bwMode="auto">
          <a:xfrm>
            <a:off x="4311137"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3" name="Rectangle 1402">
            <a:extLst>
              <a:ext uri="{FF2B5EF4-FFF2-40B4-BE49-F238E27FC236}">
                <a16:creationId xmlns:a16="http://schemas.microsoft.com/office/drawing/2014/main" id="{77FE049C-8F1B-46BB-ABA8-D713D153454F}"/>
              </a:ext>
            </a:extLst>
          </p:cNvPr>
          <p:cNvSpPr/>
          <p:nvPr/>
        </p:nvSpPr>
        <p:spPr bwMode="auto">
          <a:xfrm>
            <a:off x="3756010" y="318151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4" name="Rectangle 1403">
            <a:extLst>
              <a:ext uri="{FF2B5EF4-FFF2-40B4-BE49-F238E27FC236}">
                <a16:creationId xmlns:a16="http://schemas.microsoft.com/office/drawing/2014/main" id="{8F273160-7730-460E-90CB-8CD1C4C8E3A9}"/>
              </a:ext>
            </a:extLst>
          </p:cNvPr>
          <p:cNvSpPr/>
          <p:nvPr/>
        </p:nvSpPr>
        <p:spPr bwMode="auto">
          <a:xfrm>
            <a:off x="3200889"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5" name="Rectangle 1404">
            <a:extLst>
              <a:ext uri="{FF2B5EF4-FFF2-40B4-BE49-F238E27FC236}">
                <a16:creationId xmlns:a16="http://schemas.microsoft.com/office/drawing/2014/main" id="{CAC17692-02C5-4889-8E1B-9B2B26B36D6C}"/>
              </a:ext>
            </a:extLst>
          </p:cNvPr>
          <p:cNvSpPr/>
          <p:nvPr/>
        </p:nvSpPr>
        <p:spPr bwMode="auto">
          <a:xfrm>
            <a:off x="3200889" y="2912657"/>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6" name="Rectangle 1405">
            <a:extLst>
              <a:ext uri="{FF2B5EF4-FFF2-40B4-BE49-F238E27FC236}">
                <a16:creationId xmlns:a16="http://schemas.microsoft.com/office/drawing/2014/main" id="{B540D3FE-6705-40A2-B4FD-D4E9AD1F4D7C}"/>
              </a:ext>
            </a:extLst>
          </p:cNvPr>
          <p:cNvSpPr/>
          <p:nvPr/>
        </p:nvSpPr>
        <p:spPr bwMode="auto">
          <a:xfrm>
            <a:off x="2923328"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7" name="Rectangle 1406">
            <a:extLst>
              <a:ext uri="{FF2B5EF4-FFF2-40B4-BE49-F238E27FC236}">
                <a16:creationId xmlns:a16="http://schemas.microsoft.com/office/drawing/2014/main" id="{F9DAD5E2-43A8-4E9D-9610-4E50D0F951D8}"/>
              </a:ext>
            </a:extLst>
          </p:cNvPr>
          <p:cNvSpPr/>
          <p:nvPr/>
        </p:nvSpPr>
        <p:spPr bwMode="auto">
          <a:xfrm>
            <a:off x="1813085"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8" name="Rectangle 1407">
            <a:extLst>
              <a:ext uri="{FF2B5EF4-FFF2-40B4-BE49-F238E27FC236}">
                <a16:creationId xmlns:a16="http://schemas.microsoft.com/office/drawing/2014/main" id="{32D5AB1C-F123-41EB-B5BA-7B534A2F2678}"/>
              </a:ext>
            </a:extLst>
          </p:cNvPr>
          <p:cNvSpPr/>
          <p:nvPr/>
        </p:nvSpPr>
        <p:spPr bwMode="auto">
          <a:xfrm>
            <a:off x="2368207" y="3965251"/>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9" name="Rectangle 1408">
            <a:extLst>
              <a:ext uri="{FF2B5EF4-FFF2-40B4-BE49-F238E27FC236}">
                <a16:creationId xmlns:a16="http://schemas.microsoft.com/office/drawing/2014/main" id="{93C9E6DF-76F8-4324-9375-C90A01F2D7FE}"/>
              </a:ext>
            </a:extLst>
          </p:cNvPr>
          <p:cNvSpPr/>
          <p:nvPr/>
        </p:nvSpPr>
        <p:spPr bwMode="auto">
          <a:xfrm>
            <a:off x="2090645" y="3442763"/>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0" name="Rectangle 1409">
            <a:extLst>
              <a:ext uri="{FF2B5EF4-FFF2-40B4-BE49-F238E27FC236}">
                <a16:creationId xmlns:a16="http://schemas.microsoft.com/office/drawing/2014/main" id="{BD6D9C3F-393F-4979-84FC-0DF68A7E81D5}"/>
              </a:ext>
            </a:extLst>
          </p:cNvPr>
          <p:cNvSpPr/>
          <p:nvPr/>
        </p:nvSpPr>
        <p:spPr bwMode="auto">
          <a:xfrm>
            <a:off x="2368207" y="2912657"/>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1" name="Rectangle 1410">
            <a:extLst>
              <a:ext uri="{FF2B5EF4-FFF2-40B4-BE49-F238E27FC236}">
                <a16:creationId xmlns:a16="http://schemas.microsoft.com/office/drawing/2014/main" id="{86696C67-5358-4854-8CB0-B8A21032C4CB}"/>
              </a:ext>
            </a:extLst>
          </p:cNvPr>
          <p:cNvSpPr/>
          <p:nvPr/>
        </p:nvSpPr>
        <p:spPr bwMode="auto">
          <a:xfrm>
            <a:off x="1813085" y="2651412"/>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2" name="Rectangle 1411">
            <a:extLst>
              <a:ext uri="{FF2B5EF4-FFF2-40B4-BE49-F238E27FC236}">
                <a16:creationId xmlns:a16="http://schemas.microsoft.com/office/drawing/2014/main" id="{9FE18E22-202D-407F-81FB-5DA828207988}"/>
              </a:ext>
            </a:extLst>
          </p:cNvPr>
          <p:cNvSpPr/>
          <p:nvPr/>
        </p:nvSpPr>
        <p:spPr bwMode="auto">
          <a:xfrm>
            <a:off x="2090645"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3" name="Rectangle 1412">
            <a:extLst>
              <a:ext uri="{FF2B5EF4-FFF2-40B4-BE49-F238E27FC236}">
                <a16:creationId xmlns:a16="http://schemas.microsoft.com/office/drawing/2014/main" id="{1CA33CA7-2A61-4986-96DA-D7A84EE320F1}"/>
              </a:ext>
            </a:extLst>
          </p:cNvPr>
          <p:cNvSpPr/>
          <p:nvPr/>
        </p:nvSpPr>
        <p:spPr bwMode="auto">
          <a:xfrm>
            <a:off x="2368207" y="2390169"/>
            <a:ext cx="182293" cy="184449"/>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4" name="Rectangle 1413">
            <a:extLst>
              <a:ext uri="{FF2B5EF4-FFF2-40B4-BE49-F238E27FC236}">
                <a16:creationId xmlns:a16="http://schemas.microsoft.com/office/drawing/2014/main" id="{02687F47-371D-4534-B02E-00C7954E3D6B}"/>
              </a:ext>
            </a:extLst>
          </p:cNvPr>
          <p:cNvSpPr/>
          <p:nvPr/>
        </p:nvSpPr>
        <p:spPr bwMode="auto">
          <a:xfrm>
            <a:off x="3478449"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5" name="Rectangle 1414">
            <a:extLst>
              <a:ext uri="{FF2B5EF4-FFF2-40B4-BE49-F238E27FC236}">
                <a16:creationId xmlns:a16="http://schemas.microsoft.com/office/drawing/2014/main" id="{848EB01E-F543-44C5-A204-82D2707A091E}"/>
              </a:ext>
            </a:extLst>
          </p:cNvPr>
          <p:cNvSpPr/>
          <p:nvPr/>
        </p:nvSpPr>
        <p:spPr bwMode="auto">
          <a:xfrm>
            <a:off x="2645767" y="239016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6" name="Rectangle 1415">
            <a:extLst>
              <a:ext uri="{FF2B5EF4-FFF2-40B4-BE49-F238E27FC236}">
                <a16:creationId xmlns:a16="http://schemas.microsoft.com/office/drawing/2014/main" id="{BF6103A0-AF7F-4D34-AAFD-FABE69737580}"/>
              </a:ext>
            </a:extLst>
          </p:cNvPr>
          <p:cNvSpPr/>
          <p:nvPr/>
        </p:nvSpPr>
        <p:spPr bwMode="auto">
          <a:xfrm>
            <a:off x="2923327" y="239016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7" name="Rectangle 1416">
            <a:extLst>
              <a:ext uri="{FF2B5EF4-FFF2-40B4-BE49-F238E27FC236}">
                <a16:creationId xmlns:a16="http://schemas.microsoft.com/office/drawing/2014/main" id="{D2E2EFFE-05DB-43EE-B6DA-33FF82DDDC56}"/>
              </a:ext>
            </a:extLst>
          </p:cNvPr>
          <p:cNvSpPr/>
          <p:nvPr/>
        </p:nvSpPr>
        <p:spPr bwMode="auto">
          <a:xfrm>
            <a:off x="2368197" y="2128914"/>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8" name="Rectangle 1417">
            <a:extLst>
              <a:ext uri="{FF2B5EF4-FFF2-40B4-BE49-F238E27FC236}">
                <a16:creationId xmlns:a16="http://schemas.microsoft.com/office/drawing/2014/main" id="{C4F1C24D-7676-4816-A01F-10A1F4CCA644}"/>
              </a:ext>
            </a:extLst>
          </p:cNvPr>
          <p:cNvSpPr/>
          <p:nvPr/>
        </p:nvSpPr>
        <p:spPr bwMode="auto">
          <a:xfrm>
            <a:off x="2368205" y="1860212"/>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9" name="Rectangle 1418">
            <a:extLst>
              <a:ext uri="{FF2B5EF4-FFF2-40B4-BE49-F238E27FC236}">
                <a16:creationId xmlns:a16="http://schemas.microsoft.com/office/drawing/2014/main" id="{5CB67F8B-A392-4244-B30E-0EA48AA3F90B}"/>
              </a:ext>
            </a:extLst>
          </p:cNvPr>
          <p:cNvSpPr/>
          <p:nvPr/>
        </p:nvSpPr>
        <p:spPr bwMode="auto">
          <a:xfrm>
            <a:off x="2090645"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0" name="Rectangle 1419">
            <a:extLst>
              <a:ext uri="{FF2B5EF4-FFF2-40B4-BE49-F238E27FC236}">
                <a16:creationId xmlns:a16="http://schemas.microsoft.com/office/drawing/2014/main" id="{9EE57A71-A6E5-4624-8405-4F872CE7A3CC}"/>
              </a:ext>
            </a:extLst>
          </p:cNvPr>
          <p:cNvSpPr/>
          <p:nvPr/>
        </p:nvSpPr>
        <p:spPr bwMode="auto">
          <a:xfrm>
            <a:off x="2645767" y="3965251"/>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1" name="Rectangle 1420">
            <a:extLst>
              <a:ext uri="{FF2B5EF4-FFF2-40B4-BE49-F238E27FC236}">
                <a16:creationId xmlns:a16="http://schemas.microsoft.com/office/drawing/2014/main" id="{D40B9006-7F97-456D-A431-044D4D4E57B2}"/>
              </a:ext>
            </a:extLst>
          </p:cNvPr>
          <p:cNvSpPr/>
          <p:nvPr/>
        </p:nvSpPr>
        <p:spPr bwMode="auto">
          <a:xfrm>
            <a:off x="2368207"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2" name="Rectangle 1421">
            <a:extLst>
              <a:ext uri="{FF2B5EF4-FFF2-40B4-BE49-F238E27FC236}">
                <a16:creationId xmlns:a16="http://schemas.microsoft.com/office/drawing/2014/main" id="{F8841648-1AD4-4CAF-BA37-9E4AF4A112F2}"/>
              </a:ext>
            </a:extLst>
          </p:cNvPr>
          <p:cNvSpPr/>
          <p:nvPr/>
        </p:nvSpPr>
        <p:spPr bwMode="auto">
          <a:xfrm>
            <a:off x="2923328"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3" name="Rectangle 1422">
            <a:extLst>
              <a:ext uri="{FF2B5EF4-FFF2-40B4-BE49-F238E27FC236}">
                <a16:creationId xmlns:a16="http://schemas.microsoft.com/office/drawing/2014/main" id="{AEA3AD13-F94F-478D-836C-31E06C31CC6A}"/>
              </a:ext>
            </a:extLst>
          </p:cNvPr>
          <p:cNvSpPr/>
          <p:nvPr/>
        </p:nvSpPr>
        <p:spPr bwMode="auto">
          <a:xfrm>
            <a:off x="3200889"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4" name="Rectangle 1423">
            <a:extLst>
              <a:ext uri="{FF2B5EF4-FFF2-40B4-BE49-F238E27FC236}">
                <a16:creationId xmlns:a16="http://schemas.microsoft.com/office/drawing/2014/main" id="{BE51FF89-1904-4740-8573-A80736FAD378}"/>
              </a:ext>
            </a:extLst>
          </p:cNvPr>
          <p:cNvSpPr/>
          <p:nvPr/>
        </p:nvSpPr>
        <p:spPr bwMode="auto">
          <a:xfrm>
            <a:off x="3756010" y="3442763"/>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5" name="Rectangle 1424">
            <a:extLst>
              <a:ext uri="{FF2B5EF4-FFF2-40B4-BE49-F238E27FC236}">
                <a16:creationId xmlns:a16="http://schemas.microsoft.com/office/drawing/2014/main" id="{65A3B2E4-70FA-4DA2-AD38-2FC533E9FBBF}"/>
              </a:ext>
            </a:extLst>
          </p:cNvPr>
          <p:cNvSpPr/>
          <p:nvPr/>
        </p:nvSpPr>
        <p:spPr bwMode="auto">
          <a:xfrm>
            <a:off x="2368207" y="318151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6" name="Rectangle 1425">
            <a:extLst>
              <a:ext uri="{FF2B5EF4-FFF2-40B4-BE49-F238E27FC236}">
                <a16:creationId xmlns:a16="http://schemas.microsoft.com/office/drawing/2014/main" id="{3A8B45BF-7EFF-4E62-A947-DEC68B8D0E53}"/>
              </a:ext>
            </a:extLst>
          </p:cNvPr>
          <p:cNvSpPr/>
          <p:nvPr/>
        </p:nvSpPr>
        <p:spPr bwMode="auto">
          <a:xfrm>
            <a:off x="3200889" y="3181519"/>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7" name="Rectangle 1426">
            <a:extLst>
              <a:ext uri="{FF2B5EF4-FFF2-40B4-BE49-F238E27FC236}">
                <a16:creationId xmlns:a16="http://schemas.microsoft.com/office/drawing/2014/main" id="{2E6BF25C-1CED-42A2-B1F3-D2BD2EF7C38C}"/>
              </a:ext>
            </a:extLst>
          </p:cNvPr>
          <p:cNvSpPr/>
          <p:nvPr/>
        </p:nvSpPr>
        <p:spPr bwMode="auto">
          <a:xfrm>
            <a:off x="3756010" y="2912657"/>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8" name="Rectangle 1427">
            <a:extLst>
              <a:ext uri="{FF2B5EF4-FFF2-40B4-BE49-F238E27FC236}">
                <a16:creationId xmlns:a16="http://schemas.microsoft.com/office/drawing/2014/main" id="{D50D2A30-1E19-469E-B650-AD0680FB5AAC}"/>
              </a:ext>
            </a:extLst>
          </p:cNvPr>
          <p:cNvSpPr/>
          <p:nvPr/>
        </p:nvSpPr>
        <p:spPr bwMode="auto">
          <a:xfrm>
            <a:off x="2368207" y="2651412"/>
            <a:ext cx="182293" cy="1844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7" name="Rectangle 1456">
            <a:extLst>
              <a:ext uri="{FF2B5EF4-FFF2-40B4-BE49-F238E27FC236}">
                <a16:creationId xmlns:a16="http://schemas.microsoft.com/office/drawing/2014/main" id="{E15D5E8D-803C-44DF-89BC-20137B548BFB}"/>
              </a:ext>
            </a:extLst>
          </p:cNvPr>
          <p:cNvSpPr/>
          <p:nvPr/>
        </p:nvSpPr>
        <p:spPr bwMode="auto">
          <a:xfrm>
            <a:off x="8513864" y="3969652"/>
            <a:ext cx="182293" cy="184449"/>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CBA395F2-5685-4B49-B95D-4CB904F7D5FD}"/>
              </a:ext>
            </a:extLst>
          </p:cNvPr>
          <p:cNvGrpSpPr/>
          <p:nvPr/>
        </p:nvGrpSpPr>
        <p:grpSpPr>
          <a:xfrm>
            <a:off x="9346546" y="2651069"/>
            <a:ext cx="738216" cy="975458"/>
            <a:chOff x="9346546" y="2651069"/>
            <a:chExt cx="738216" cy="975458"/>
          </a:xfrm>
          <a:solidFill>
            <a:schemeClr val="accent1">
              <a:lumMod val="40000"/>
              <a:lumOff val="60000"/>
            </a:schemeClr>
          </a:solidFill>
        </p:grpSpPr>
        <p:sp>
          <p:nvSpPr>
            <p:cNvPr id="1464" name="Rectangle 1463">
              <a:extLst>
                <a:ext uri="{FF2B5EF4-FFF2-40B4-BE49-F238E27FC236}">
                  <a16:creationId xmlns:a16="http://schemas.microsoft.com/office/drawing/2014/main" id="{3BEC8337-FB87-40B2-BA43-D92D73E069EA}"/>
                </a:ext>
              </a:extLst>
            </p:cNvPr>
            <p:cNvSpPr/>
            <p:nvPr/>
          </p:nvSpPr>
          <p:spPr bwMode="auto">
            <a:xfrm>
              <a:off x="9346546" y="2914974"/>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88" name="Rectangle 1487">
              <a:extLst>
                <a:ext uri="{FF2B5EF4-FFF2-40B4-BE49-F238E27FC236}">
                  <a16:creationId xmlns:a16="http://schemas.microsoft.com/office/drawing/2014/main" id="{AFF0F671-D4DF-4073-9865-5E2AFB88213C}"/>
                </a:ext>
              </a:extLst>
            </p:cNvPr>
            <p:cNvSpPr/>
            <p:nvPr/>
          </p:nvSpPr>
          <p:spPr bwMode="auto">
            <a:xfrm>
              <a:off x="9624901" y="3442078"/>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89" name="Rectangle 1488">
              <a:extLst>
                <a:ext uri="{FF2B5EF4-FFF2-40B4-BE49-F238E27FC236}">
                  <a16:creationId xmlns:a16="http://schemas.microsoft.com/office/drawing/2014/main" id="{636A21AB-263B-4AAB-A967-825C37226293}"/>
                </a:ext>
              </a:extLst>
            </p:cNvPr>
            <p:cNvSpPr/>
            <p:nvPr/>
          </p:nvSpPr>
          <p:spPr bwMode="auto">
            <a:xfrm>
              <a:off x="9902469" y="3442078"/>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95" name="Rectangle 1494">
              <a:extLst>
                <a:ext uri="{FF2B5EF4-FFF2-40B4-BE49-F238E27FC236}">
                  <a16:creationId xmlns:a16="http://schemas.microsoft.com/office/drawing/2014/main" id="{19A1DCE9-1FE3-4BAF-9DE6-85DA448C0D4F}"/>
                </a:ext>
              </a:extLst>
            </p:cNvPr>
            <p:cNvSpPr/>
            <p:nvPr/>
          </p:nvSpPr>
          <p:spPr bwMode="auto">
            <a:xfrm>
              <a:off x="9624901" y="3178408"/>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96" name="Rectangle 1495">
              <a:extLst>
                <a:ext uri="{FF2B5EF4-FFF2-40B4-BE49-F238E27FC236}">
                  <a16:creationId xmlns:a16="http://schemas.microsoft.com/office/drawing/2014/main" id="{092D1C77-2ED2-419B-A7FA-160A9E60407B}"/>
                </a:ext>
              </a:extLst>
            </p:cNvPr>
            <p:cNvSpPr/>
            <p:nvPr/>
          </p:nvSpPr>
          <p:spPr bwMode="auto">
            <a:xfrm>
              <a:off x="9902469" y="3178408"/>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2" name="Rectangle 1501">
              <a:extLst>
                <a:ext uri="{FF2B5EF4-FFF2-40B4-BE49-F238E27FC236}">
                  <a16:creationId xmlns:a16="http://schemas.microsoft.com/office/drawing/2014/main" id="{659D642E-8992-4817-8ABC-DBF6995D540C}"/>
                </a:ext>
              </a:extLst>
            </p:cNvPr>
            <p:cNvSpPr/>
            <p:nvPr/>
          </p:nvSpPr>
          <p:spPr bwMode="auto">
            <a:xfrm>
              <a:off x="9624901" y="291473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3" name="Rectangle 1502">
              <a:extLst>
                <a:ext uri="{FF2B5EF4-FFF2-40B4-BE49-F238E27FC236}">
                  <a16:creationId xmlns:a16="http://schemas.microsoft.com/office/drawing/2014/main" id="{222210C2-686E-46BF-BA80-C5B118FC38F8}"/>
                </a:ext>
              </a:extLst>
            </p:cNvPr>
            <p:cNvSpPr/>
            <p:nvPr/>
          </p:nvSpPr>
          <p:spPr bwMode="auto">
            <a:xfrm>
              <a:off x="9902469" y="291473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8" name="Rectangle 1507">
              <a:extLst>
                <a:ext uri="{FF2B5EF4-FFF2-40B4-BE49-F238E27FC236}">
                  <a16:creationId xmlns:a16="http://schemas.microsoft.com/office/drawing/2014/main" id="{AE57EF90-08AC-4B3B-A444-A8E9F63AAB1A}"/>
                </a:ext>
              </a:extLst>
            </p:cNvPr>
            <p:cNvSpPr/>
            <p:nvPr/>
          </p:nvSpPr>
          <p:spPr bwMode="auto">
            <a:xfrm>
              <a:off x="9347342" y="265106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9" name="Rectangle 1508">
              <a:extLst>
                <a:ext uri="{FF2B5EF4-FFF2-40B4-BE49-F238E27FC236}">
                  <a16:creationId xmlns:a16="http://schemas.microsoft.com/office/drawing/2014/main" id="{D3AED19C-6233-4DA9-A82C-A70C2E07430B}"/>
                </a:ext>
              </a:extLst>
            </p:cNvPr>
            <p:cNvSpPr/>
            <p:nvPr/>
          </p:nvSpPr>
          <p:spPr bwMode="auto">
            <a:xfrm>
              <a:off x="9624901" y="265106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514" name="Rectangle 1513">
            <a:extLst>
              <a:ext uri="{FF2B5EF4-FFF2-40B4-BE49-F238E27FC236}">
                <a16:creationId xmlns:a16="http://schemas.microsoft.com/office/drawing/2014/main" id="{55B479BC-AF78-41B8-95CB-2235BB2F153A}"/>
              </a:ext>
            </a:extLst>
          </p:cNvPr>
          <p:cNvSpPr/>
          <p:nvPr/>
        </p:nvSpPr>
        <p:spPr bwMode="auto">
          <a:xfrm>
            <a:off x="9902469" y="238740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7" name="Rectangle 1516">
            <a:extLst>
              <a:ext uri="{FF2B5EF4-FFF2-40B4-BE49-F238E27FC236}">
                <a16:creationId xmlns:a16="http://schemas.microsoft.com/office/drawing/2014/main" id="{8EA5938D-09A2-481B-BE2D-D2E4E3467D96}"/>
              </a:ext>
            </a:extLst>
          </p:cNvPr>
          <p:cNvSpPr/>
          <p:nvPr/>
        </p:nvSpPr>
        <p:spPr bwMode="auto">
          <a:xfrm>
            <a:off x="8237098" y="2123813"/>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1" name="Rectangle 1520">
            <a:extLst>
              <a:ext uri="{FF2B5EF4-FFF2-40B4-BE49-F238E27FC236}">
                <a16:creationId xmlns:a16="http://schemas.microsoft.com/office/drawing/2014/main" id="{0608F2E1-154D-4DED-B7A4-CF069B675C58}"/>
              </a:ext>
            </a:extLst>
          </p:cNvPr>
          <p:cNvSpPr/>
          <p:nvPr/>
        </p:nvSpPr>
        <p:spPr bwMode="auto">
          <a:xfrm>
            <a:off x="9624900" y="2123813"/>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2" name="Rectangle 1521">
            <a:extLst>
              <a:ext uri="{FF2B5EF4-FFF2-40B4-BE49-F238E27FC236}">
                <a16:creationId xmlns:a16="http://schemas.microsoft.com/office/drawing/2014/main" id="{CE950803-CC75-4A47-A5C8-34A28ACC6C27}"/>
              </a:ext>
            </a:extLst>
          </p:cNvPr>
          <p:cNvSpPr/>
          <p:nvPr/>
        </p:nvSpPr>
        <p:spPr bwMode="auto">
          <a:xfrm>
            <a:off x="9902469" y="212373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2ACF0A39-AAAA-4CCA-BABE-9E7FB2F8BE35}"/>
              </a:ext>
            </a:extLst>
          </p:cNvPr>
          <p:cNvGrpSpPr/>
          <p:nvPr/>
        </p:nvGrpSpPr>
        <p:grpSpPr>
          <a:xfrm>
            <a:off x="7958741" y="1860060"/>
            <a:ext cx="460650" cy="184768"/>
            <a:chOff x="7958741" y="1860060"/>
            <a:chExt cx="460650" cy="184768"/>
          </a:xfrm>
          <a:solidFill>
            <a:schemeClr val="accent1">
              <a:lumMod val="40000"/>
              <a:lumOff val="60000"/>
            </a:schemeClr>
          </a:solidFill>
        </p:grpSpPr>
        <p:sp>
          <p:nvSpPr>
            <p:cNvPr id="1454" name="Rectangle 1453">
              <a:extLst>
                <a:ext uri="{FF2B5EF4-FFF2-40B4-BE49-F238E27FC236}">
                  <a16:creationId xmlns:a16="http://schemas.microsoft.com/office/drawing/2014/main" id="{39E2698B-972D-42F5-9F62-37A67C2CB821}"/>
                </a:ext>
              </a:extLst>
            </p:cNvPr>
            <p:cNvSpPr/>
            <p:nvPr/>
          </p:nvSpPr>
          <p:spPr bwMode="auto">
            <a:xfrm>
              <a:off x="7958741" y="1860379"/>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24" name="Rectangle 1523">
              <a:extLst>
                <a:ext uri="{FF2B5EF4-FFF2-40B4-BE49-F238E27FC236}">
                  <a16:creationId xmlns:a16="http://schemas.microsoft.com/office/drawing/2014/main" id="{A4E2D0FD-C079-4A86-B7EE-3695B6833360}"/>
                </a:ext>
              </a:extLst>
            </p:cNvPr>
            <p:cNvSpPr/>
            <p:nvPr/>
          </p:nvSpPr>
          <p:spPr bwMode="auto">
            <a:xfrm>
              <a:off x="8237098" y="1860060"/>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525" name="Rectangle 1524">
            <a:extLst>
              <a:ext uri="{FF2B5EF4-FFF2-40B4-BE49-F238E27FC236}">
                <a16:creationId xmlns:a16="http://schemas.microsoft.com/office/drawing/2014/main" id="{C6F4C758-C0EC-4C91-B6AC-526359EBEACF}"/>
              </a:ext>
            </a:extLst>
          </p:cNvPr>
          <p:cNvSpPr/>
          <p:nvPr/>
        </p:nvSpPr>
        <p:spPr bwMode="auto">
          <a:xfrm>
            <a:off x="8514659" y="186006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6" name="Rectangle 1525">
            <a:extLst>
              <a:ext uri="{FF2B5EF4-FFF2-40B4-BE49-F238E27FC236}">
                <a16:creationId xmlns:a16="http://schemas.microsoft.com/office/drawing/2014/main" id="{FEF31E2F-20A4-48AD-9806-8B9C5FB0100B}"/>
              </a:ext>
            </a:extLst>
          </p:cNvPr>
          <p:cNvSpPr/>
          <p:nvPr/>
        </p:nvSpPr>
        <p:spPr bwMode="auto">
          <a:xfrm>
            <a:off x="8792219" y="186006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ADF8D872-BD93-4AC0-ACB8-32E4DC93DE23}"/>
              </a:ext>
            </a:extLst>
          </p:cNvPr>
          <p:cNvGrpSpPr/>
          <p:nvPr/>
        </p:nvGrpSpPr>
        <p:grpSpPr>
          <a:xfrm>
            <a:off x="9069780" y="1860060"/>
            <a:ext cx="737413" cy="184449"/>
            <a:chOff x="9069780" y="1860060"/>
            <a:chExt cx="737413" cy="184449"/>
          </a:xfrm>
          <a:solidFill>
            <a:schemeClr val="accent1">
              <a:lumMod val="40000"/>
              <a:lumOff val="60000"/>
            </a:schemeClr>
          </a:solidFill>
        </p:grpSpPr>
        <p:sp>
          <p:nvSpPr>
            <p:cNvPr id="1527" name="Rectangle 1526">
              <a:extLst>
                <a:ext uri="{FF2B5EF4-FFF2-40B4-BE49-F238E27FC236}">
                  <a16:creationId xmlns:a16="http://schemas.microsoft.com/office/drawing/2014/main" id="{A7543322-38A3-4AD4-B171-784134EFA3F6}"/>
                </a:ext>
              </a:extLst>
            </p:cNvPr>
            <p:cNvSpPr/>
            <p:nvPr/>
          </p:nvSpPr>
          <p:spPr bwMode="auto">
            <a:xfrm>
              <a:off x="9069780" y="1860060"/>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28" name="Rectangle 1527">
              <a:extLst>
                <a:ext uri="{FF2B5EF4-FFF2-40B4-BE49-F238E27FC236}">
                  <a16:creationId xmlns:a16="http://schemas.microsoft.com/office/drawing/2014/main" id="{10FC23F0-7C3C-4ADD-BDB1-E3A7D733E650}"/>
                </a:ext>
              </a:extLst>
            </p:cNvPr>
            <p:cNvSpPr/>
            <p:nvPr/>
          </p:nvSpPr>
          <p:spPr bwMode="auto">
            <a:xfrm>
              <a:off x="9347341" y="1860060"/>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29" name="Rectangle 1528">
              <a:extLst>
                <a:ext uri="{FF2B5EF4-FFF2-40B4-BE49-F238E27FC236}">
                  <a16:creationId xmlns:a16="http://schemas.microsoft.com/office/drawing/2014/main" id="{6250EB20-9FC9-44A3-BD04-BBE583AC854C}"/>
                </a:ext>
              </a:extLst>
            </p:cNvPr>
            <p:cNvSpPr/>
            <p:nvPr/>
          </p:nvSpPr>
          <p:spPr bwMode="auto">
            <a:xfrm>
              <a:off x="9624900" y="1860060"/>
              <a:ext cx="182293" cy="184449"/>
            </a:xfrm>
            <a:prstGeom prst="rect">
              <a:avLst/>
            </a:prstGeom>
            <a:grp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530" name="Rectangle 1529">
            <a:extLst>
              <a:ext uri="{FF2B5EF4-FFF2-40B4-BE49-F238E27FC236}">
                <a16:creationId xmlns:a16="http://schemas.microsoft.com/office/drawing/2014/main" id="{87CBF9E9-869B-4E2C-953D-68DCA4597D64}"/>
              </a:ext>
            </a:extLst>
          </p:cNvPr>
          <p:cNvSpPr/>
          <p:nvPr/>
        </p:nvSpPr>
        <p:spPr bwMode="auto">
          <a:xfrm>
            <a:off x="9902469" y="1860060"/>
            <a:ext cx="182293" cy="184449"/>
          </a:xfrm>
          <a:prstGeom prst="rect">
            <a:avLst/>
          </a:prstGeom>
          <a:solidFill>
            <a:srgbClr val="FFFFFF"/>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6" name="Group 105">
            <a:extLst>
              <a:ext uri="{FF2B5EF4-FFF2-40B4-BE49-F238E27FC236}">
                <a16:creationId xmlns:a16="http://schemas.microsoft.com/office/drawing/2014/main" id="{CED52432-66E3-4A76-9BAB-319EC80E8300}"/>
              </a:ext>
            </a:extLst>
          </p:cNvPr>
          <p:cNvGrpSpPr/>
          <p:nvPr/>
        </p:nvGrpSpPr>
        <p:grpSpPr>
          <a:xfrm>
            <a:off x="7404416" y="1860060"/>
            <a:ext cx="2679550" cy="975693"/>
            <a:chOff x="7404416" y="1860060"/>
            <a:chExt cx="2679550" cy="975693"/>
          </a:xfrm>
          <a:solidFill>
            <a:srgbClr val="002050"/>
          </a:solidFill>
        </p:grpSpPr>
        <p:sp>
          <p:nvSpPr>
            <p:cNvPr id="1434" name="Rectangle 1433">
              <a:extLst>
                <a:ext uri="{FF2B5EF4-FFF2-40B4-BE49-F238E27FC236}">
                  <a16:creationId xmlns:a16="http://schemas.microsoft.com/office/drawing/2014/main" id="{F0F0CCA0-929E-4953-82A6-3B2A5D226ADE}"/>
                </a:ext>
              </a:extLst>
            </p:cNvPr>
            <p:cNvSpPr/>
            <p:nvPr/>
          </p:nvSpPr>
          <p:spPr bwMode="auto">
            <a:xfrm>
              <a:off x="9901673" y="2651304"/>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35" name="Rectangle 1434">
              <a:extLst>
                <a:ext uri="{FF2B5EF4-FFF2-40B4-BE49-F238E27FC236}">
                  <a16:creationId xmlns:a16="http://schemas.microsoft.com/office/drawing/2014/main" id="{66E74CC8-C2B7-40F2-B059-1294E130B2C2}"/>
                </a:ext>
              </a:extLst>
            </p:cNvPr>
            <p:cNvSpPr/>
            <p:nvPr/>
          </p:nvSpPr>
          <p:spPr bwMode="auto">
            <a:xfrm>
              <a:off x="9346546" y="2387635"/>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48" name="Rectangle 1447">
              <a:extLst>
                <a:ext uri="{FF2B5EF4-FFF2-40B4-BE49-F238E27FC236}">
                  <a16:creationId xmlns:a16="http://schemas.microsoft.com/office/drawing/2014/main" id="{698CC010-EF91-4C5A-A211-5EB8FC7659E8}"/>
                </a:ext>
              </a:extLst>
            </p:cNvPr>
            <p:cNvSpPr/>
            <p:nvPr/>
          </p:nvSpPr>
          <p:spPr bwMode="auto">
            <a:xfrm>
              <a:off x="7681181" y="2387635"/>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49" name="Rectangle 1448">
              <a:extLst>
                <a:ext uri="{FF2B5EF4-FFF2-40B4-BE49-F238E27FC236}">
                  <a16:creationId xmlns:a16="http://schemas.microsoft.com/office/drawing/2014/main" id="{A8B3A24D-F451-44D4-96C0-73D1B44EA323}"/>
                </a:ext>
              </a:extLst>
            </p:cNvPr>
            <p:cNvSpPr/>
            <p:nvPr/>
          </p:nvSpPr>
          <p:spPr bwMode="auto">
            <a:xfrm>
              <a:off x="7958743" y="2387635"/>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51" name="Rectangle 1450">
              <a:extLst>
                <a:ext uri="{FF2B5EF4-FFF2-40B4-BE49-F238E27FC236}">
                  <a16:creationId xmlns:a16="http://schemas.microsoft.com/office/drawing/2014/main" id="{E8A41B65-A212-401E-8FA8-675741A750F7}"/>
                </a:ext>
              </a:extLst>
            </p:cNvPr>
            <p:cNvSpPr/>
            <p:nvPr/>
          </p:nvSpPr>
          <p:spPr bwMode="auto">
            <a:xfrm>
              <a:off x="8236303" y="2387635"/>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52" name="Rectangle 1451">
              <a:extLst>
                <a:ext uri="{FF2B5EF4-FFF2-40B4-BE49-F238E27FC236}">
                  <a16:creationId xmlns:a16="http://schemas.microsoft.com/office/drawing/2014/main" id="{C85BDDD3-4FDB-4D18-95E9-C1684A3BA421}"/>
                </a:ext>
              </a:extLst>
            </p:cNvPr>
            <p:cNvSpPr/>
            <p:nvPr/>
          </p:nvSpPr>
          <p:spPr bwMode="auto">
            <a:xfrm>
              <a:off x="8513863" y="2391837"/>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53" name="Rectangle 1452">
              <a:extLst>
                <a:ext uri="{FF2B5EF4-FFF2-40B4-BE49-F238E27FC236}">
                  <a16:creationId xmlns:a16="http://schemas.microsoft.com/office/drawing/2014/main" id="{32132013-BD13-4F44-A059-F6E3F0CCEBA1}"/>
                </a:ext>
              </a:extLst>
            </p:cNvPr>
            <p:cNvSpPr/>
            <p:nvPr/>
          </p:nvSpPr>
          <p:spPr bwMode="auto">
            <a:xfrm>
              <a:off x="7958733" y="2123959"/>
              <a:ext cx="182293" cy="184449"/>
            </a:xfrm>
            <a:prstGeom prst="rect">
              <a:avLst/>
            </a:prstGeom>
            <a:solidFill>
              <a:srgbClr val="0078D4"/>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6" name="Rectangle 1505">
              <a:extLst>
                <a:ext uri="{FF2B5EF4-FFF2-40B4-BE49-F238E27FC236}">
                  <a16:creationId xmlns:a16="http://schemas.microsoft.com/office/drawing/2014/main" id="{D1F49431-0433-4C40-9978-078B232BA000}"/>
                </a:ext>
              </a:extLst>
            </p:cNvPr>
            <p:cNvSpPr/>
            <p:nvPr/>
          </p:nvSpPr>
          <p:spPr bwMode="auto">
            <a:xfrm>
              <a:off x="8792221" y="2651069"/>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7" name="Rectangle 1506">
              <a:extLst>
                <a:ext uri="{FF2B5EF4-FFF2-40B4-BE49-F238E27FC236}">
                  <a16:creationId xmlns:a16="http://schemas.microsoft.com/office/drawing/2014/main" id="{C027ECB0-8CD1-4A40-BF84-20F44B968C9F}"/>
                </a:ext>
              </a:extLst>
            </p:cNvPr>
            <p:cNvSpPr/>
            <p:nvPr/>
          </p:nvSpPr>
          <p:spPr bwMode="auto">
            <a:xfrm>
              <a:off x="9069781" y="2651069"/>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10" name="Rectangle 1509">
              <a:extLst>
                <a:ext uri="{FF2B5EF4-FFF2-40B4-BE49-F238E27FC236}">
                  <a16:creationId xmlns:a16="http://schemas.microsoft.com/office/drawing/2014/main" id="{0DA42E37-AF6B-4C63-8214-75C875A0F57C}"/>
                </a:ext>
              </a:extLst>
            </p:cNvPr>
            <p:cNvSpPr/>
            <p:nvPr/>
          </p:nvSpPr>
          <p:spPr bwMode="auto">
            <a:xfrm>
              <a:off x="7404417" y="238740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11" name="Rectangle 1510">
              <a:extLst>
                <a:ext uri="{FF2B5EF4-FFF2-40B4-BE49-F238E27FC236}">
                  <a16:creationId xmlns:a16="http://schemas.microsoft.com/office/drawing/2014/main" id="{DA5B9CB3-4DA1-46D7-8F8A-1DC2AF75941B}"/>
                </a:ext>
              </a:extLst>
            </p:cNvPr>
            <p:cNvSpPr/>
            <p:nvPr/>
          </p:nvSpPr>
          <p:spPr bwMode="auto">
            <a:xfrm>
              <a:off x="8792221" y="238740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12" name="Rectangle 1511">
              <a:extLst>
                <a:ext uri="{FF2B5EF4-FFF2-40B4-BE49-F238E27FC236}">
                  <a16:creationId xmlns:a16="http://schemas.microsoft.com/office/drawing/2014/main" id="{7E32DE5A-0A42-474D-BFC6-8CEDCAC6B52E}"/>
                </a:ext>
              </a:extLst>
            </p:cNvPr>
            <p:cNvSpPr/>
            <p:nvPr/>
          </p:nvSpPr>
          <p:spPr bwMode="auto">
            <a:xfrm>
              <a:off x="9069781" y="238740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13" name="Rectangle 1512">
              <a:extLst>
                <a:ext uri="{FF2B5EF4-FFF2-40B4-BE49-F238E27FC236}">
                  <a16:creationId xmlns:a16="http://schemas.microsoft.com/office/drawing/2014/main" id="{E429E5B8-AF37-416B-AE17-71503F861E4A}"/>
                </a:ext>
              </a:extLst>
            </p:cNvPr>
            <p:cNvSpPr/>
            <p:nvPr/>
          </p:nvSpPr>
          <p:spPr bwMode="auto">
            <a:xfrm>
              <a:off x="9624901" y="2387400"/>
              <a:ext cx="182293" cy="184449"/>
            </a:xfrm>
            <a:prstGeom prst="rect">
              <a:avLst/>
            </a:prstGeom>
            <a:solidFill>
              <a:srgbClr val="0078D4"/>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15" name="Rectangle 1514">
              <a:extLst>
                <a:ext uri="{FF2B5EF4-FFF2-40B4-BE49-F238E27FC236}">
                  <a16:creationId xmlns:a16="http://schemas.microsoft.com/office/drawing/2014/main" id="{041DC5C5-1915-41E6-A7FD-AFB8CE3163B6}"/>
                </a:ext>
              </a:extLst>
            </p:cNvPr>
            <p:cNvSpPr/>
            <p:nvPr/>
          </p:nvSpPr>
          <p:spPr bwMode="auto">
            <a:xfrm>
              <a:off x="7404416" y="2123813"/>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16" name="Rectangle 1515">
              <a:extLst>
                <a:ext uri="{FF2B5EF4-FFF2-40B4-BE49-F238E27FC236}">
                  <a16:creationId xmlns:a16="http://schemas.microsoft.com/office/drawing/2014/main" id="{39D606C3-2763-45EF-B209-291E64E27B4B}"/>
                </a:ext>
              </a:extLst>
            </p:cNvPr>
            <p:cNvSpPr/>
            <p:nvPr/>
          </p:nvSpPr>
          <p:spPr bwMode="auto">
            <a:xfrm>
              <a:off x="7681977" y="2123813"/>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18" name="Rectangle 1517">
              <a:extLst>
                <a:ext uri="{FF2B5EF4-FFF2-40B4-BE49-F238E27FC236}">
                  <a16:creationId xmlns:a16="http://schemas.microsoft.com/office/drawing/2014/main" id="{716027B9-6B0A-4780-892F-5D5229992BE2}"/>
                </a:ext>
              </a:extLst>
            </p:cNvPr>
            <p:cNvSpPr/>
            <p:nvPr/>
          </p:nvSpPr>
          <p:spPr bwMode="auto">
            <a:xfrm>
              <a:off x="8792219" y="2123813"/>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19" name="Rectangle 1518">
              <a:extLst>
                <a:ext uri="{FF2B5EF4-FFF2-40B4-BE49-F238E27FC236}">
                  <a16:creationId xmlns:a16="http://schemas.microsoft.com/office/drawing/2014/main" id="{878821AA-B700-49F4-BDEC-C270125A4FDF}"/>
                </a:ext>
              </a:extLst>
            </p:cNvPr>
            <p:cNvSpPr/>
            <p:nvPr/>
          </p:nvSpPr>
          <p:spPr bwMode="auto">
            <a:xfrm>
              <a:off x="9069780" y="2123813"/>
              <a:ext cx="182293" cy="184449"/>
            </a:xfrm>
            <a:prstGeom prst="rect">
              <a:avLst/>
            </a:prstGeom>
            <a:solidFill>
              <a:srgbClr val="0078D4"/>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20" name="Rectangle 1519">
              <a:extLst>
                <a:ext uri="{FF2B5EF4-FFF2-40B4-BE49-F238E27FC236}">
                  <a16:creationId xmlns:a16="http://schemas.microsoft.com/office/drawing/2014/main" id="{DBC9F902-B4D7-41F8-9711-BEC445E1D95F}"/>
                </a:ext>
              </a:extLst>
            </p:cNvPr>
            <p:cNvSpPr/>
            <p:nvPr/>
          </p:nvSpPr>
          <p:spPr bwMode="auto">
            <a:xfrm>
              <a:off x="9347341" y="2123813"/>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23" name="Rectangle 1522">
              <a:extLst>
                <a:ext uri="{FF2B5EF4-FFF2-40B4-BE49-F238E27FC236}">
                  <a16:creationId xmlns:a16="http://schemas.microsoft.com/office/drawing/2014/main" id="{42172DBA-BE29-40EE-A50E-08C4E5E45AE0}"/>
                </a:ext>
              </a:extLst>
            </p:cNvPr>
            <p:cNvSpPr/>
            <p:nvPr/>
          </p:nvSpPr>
          <p:spPr bwMode="auto">
            <a:xfrm>
              <a:off x="7404416" y="186006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31" name="Rectangle 1530">
              <a:extLst>
                <a:ext uri="{FF2B5EF4-FFF2-40B4-BE49-F238E27FC236}">
                  <a16:creationId xmlns:a16="http://schemas.microsoft.com/office/drawing/2014/main" id="{7D0F9F7C-4378-4F4F-816C-120D16EC601B}"/>
                </a:ext>
              </a:extLst>
            </p:cNvPr>
            <p:cNvSpPr/>
            <p:nvPr/>
          </p:nvSpPr>
          <p:spPr bwMode="auto">
            <a:xfrm>
              <a:off x="7678618" y="186006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32" name="Rectangle 1531">
              <a:extLst>
                <a:ext uri="{FF2B5EF4-FFF2-40B4-BE49-F238E27FC236}">
                  <a16:creationId xmlns:a16="http://schemas.microsoft.com/office/drawing/2014/main" id="{37C69B21-BA72-40EF-A3FE-D01A34F5024B}"/>
                </a:ext>
              </a:extLst>
            </p:cNvPr>
            <p:cNvSpPr/>
            <p:nvPr/>
          </p:nvSpPr>
          <p:spPr bwMode="auto">
            <a:xfrm>
              <a:off x="8510105" y="2124360"/>
              <a:ext cx="182293" cy="184449"/>
            </a:xfrm>
            <a:prstGeom prst="rect">
              <a:avLst/>
            </a:prstGeom>
            <a:grpFill/>
            <a:ln>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02" name="Group 101">
            <a:extLst>
              <a:ext uri="{FF2B5EF4-FFF2-40B4-BE49-F238E27FC236}">
                <a16:creationId xmlns:a16="http://schemas.microsoft.com/office/drawing/2014/main" id="{280EC080-2B39-4A00-8644-E36870C90529}"/>
              </a:ext>
            </a:extLst>
          </p:cNvPr>
          <p:cNvGrpSpPr/>
          <p:nvPr/>
        </p:nvGrpSpPr>
        <p:grpSpPr>
          <a:xfrm>
            <a:off x="7403620" y="2651068"/>
            <a:ext cx="2690872" cy="1774046"/>
            <a:chOff x="7403620" y="2651068"/>
            <a:chExt cx="2690872" cy="1774046"/>
          </a:xfrm>
          <a:solidFill>
            <a:srgbClr val="BFBFBF"/>
          </a:solidFill>
        </p:grpSpPr>
        <p:sp>
          <p:nvSpPr>
            <p:cNvPr id="1436" name="Rectangle 1435">
              <a:extLst>
                <a:ext uri="{FF2B5EF4-FFF2-40B4-BE49-F238E27FC236}">
                  <a16:creationId xmlns:a16="http://schemas.microsoft.com/office/drawing/2014/main" id="{A7AF3755-7193-429A-B839-D43DFD8368D4}"/>
                </a:ext>
              </a:extLst>
            </p:cNvPr>
            <p:cNvSpPr/>
            <p:nvPr/>
          </p:nvSpPr>
          <p:spPr bwMode="auto">
            <a:xfrm>
              <a:off x="9346545"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37" name="Rectangle 1436">
              <a:extLst>
                <a:ext uri="{FF2B5EF4-FFF2-40B4-BE49-F238E27FC236}">
                  <a16:creationId xmlns:a16="http://schemas.microsoft.com/office/drawing/2014/main" id="{D123B1D5-1C5A-48E1-A3CD-1956E6D1BEAF}"/>
                </a:ext>
              </a:extLst>
            </p:cNvPr>
            <p:cNvSpPr/>
            <p:nvPr/>
          </p:nvSpPr>
          <p:spPr bwMode="auto">
            <a:xfrm>
              <a:off x="9624104"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38" name="Rectangle 1437">
              <a:extLst>
                <a:ext uri="{FF2B5EF4-FFF2-40B4-BE49-F238E27FC236}">
                  <a16:creationId xmlns:a16="http://schemas.microsoft.com/office/drawing/2014/main" id="{E78FCFD0-9DD5-4C8E-80B4-E95E5739C042}"/>
                </a:ext>
              </a:extLst>
            </p:cNvPr>
            <p:cNvSpPr/>
            <p:nvPr/>
          </p:nvSpPr>
          <p:spPr bwMode="auto">
            <a:xfrm>
              <a:off x="9901672"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39" name="Rectangle 1438">
              <a:extLst>
                <a:ext uri="{FF2B5EF4-FFF2-40B4-BE49-F238E27FC236}">
                  <a16:creationId xmlns:a16="http://schemas.microsoft.com/office/drawing/2014/main" id="{8269137C-1119-44A5-A1A8-980CF9EDD9CC}"/>
                </a:ext>
              </a:extLst>
            </p:cNvPr>
            <p:cNvSpPr/>
            <p:nvPr/>
          </p:nvSpPr>
          <p:spPr bwMode="auto">
            <a:xfrm>
              <a:off x="9346545" y="317864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40" name="Rectangle 1439">
              <a:extLst>
                <a:ext uri="{FF2B5EF4-FFF2-40B4-BE49-F238E27FC236}">
                  <a16:creationId xmlns:a16="http://schemas.microsoft.com/office/drawing/2014/main" id="{55F1D787-051B-49B9-A450-5E9977DF1657}"/>
                </a:ext>
              </a:extLst>
            </p:cNvPr>
            <p:cNvSpPr/>
            <p:nvPr/>
          </p:nvSpPr>
          <p:spPr bwMode="auto">
            <a:xfrm>
              <a:off x="8791424"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41" name="Rectangle 1440">
              <a:extLst>
                <a:ext uri="{FF2B5EF4-FFF2-40B4-BE49-F238E27FC236}">
                  <a16:creationId xmlns:a16="http://schemas.microsoft.com/office/drawing/2014/main" id="{1532B3FB-D46C-4BED-9129-D58153A5C324}"/>
                </a:ext>
              </a:extLst>
            </p:cNvPr>
            <p:cNvSpPr/>
            <p:nvPr/>
          </p:nvSpPr>
          <p:spPr bwMode="auto">
            <a:xfrm>
              <a:off x="8791424"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42" name="Rectangle 1441">
              <a:extLst>
                <a:ext uri="{FF2B5EF4-FFF2-40B4-BE49-F238E27FC236}">
                  <a16:creationId xmlns:a16="http://schemas.microsoft.com/office/drawing/2014/main" id="{C3400768-D8AD-4A0C-997A-A7E94EF32AD0}"/>
                </a:ext>
              </a:extLst>
            </p:cNvPr>
            <p:cNvSpPr/>
            <p:nvPr/>
          </p:nvSpPr>
          <p:spPr bwMode="auto">
            <a:xfrm>
              <a:off x="8513863" y="2651303"/>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43" name="Rectangle 1442">
              <a:extLst>
                <a:ext uri="{FF2B5EF4-FFF2-40B4-BE49-F238E27FC236}">
                  <a16:creationId xmlns:a16="http://schemas.microsoft.com/office/drawing/2014/main" id="{30E0121F-FB66-408B-8816-0F0F54D5773B}"/>
                </a:ext>
              </a:extLst>
            </p:cNvPr>
            <p:cNvSpPr/>
            <p:nvPr/>
          </p:nvSpPr>
          <p:spPr bwMode="auto">
            <a:xfrm>
              <a:off x="7403620"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44" name="Rectangle 1443">
              <a:extLst>
                <a:ext uri="{FF2B5EF4-FFF2-40B4-BE49-F238E27FC236}">
                  <a16:creationId xmlns:a16="http://schemas.microsoft.com/office/drawing/2014/main" id="{9F2249CF-A16B-4D2C-97C1-80DE395B9A2F}"/>
                </a:ext>
              </a:extLst>
            </p:cNvPr>
            <p:cNvSpPr/>
            <p:nvPr/>
          </p:nvSpPr>
          <p:spPr bwMode="auto">
            <a:xfrm>
              <a:off x="7958742"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45" name="Rectangle 1444">
              <a:extLst>
                <a:ext uri="{FF2B5EF4-FFF2-40B4-BE49-F238E27FC236}">
                  <a16:creationId xmlns:a16="http://schemas.microsoft.com/office/drawing/2014/main" id="{0E812803-DA73-4DE7-B985-1732F7B232D9}"/>
                </a:ext>
              </a:extLst>
            </p:cNvPr>
            <p:cNvSpPr/>
            <p:nvPr/>
          </p:nvSpPr>
          <p:spPr bwMode="auto">
            <a:xfrm>
              <a:off x="7681180"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46" name="Rectangle 1445">
              <a:extLst>
                <a:ext uri="{FF2B5EF4-FFF2-40B4-BE49-F238E27FC236}">
                  <a16:creationId xmlns:a16="http://schemas.microsoft.com/office/drawing/2014/main" id="{8BD7296A-421A-442D-98A9-5CEC86693194}"/>
                </a:ext>
              </a:extLst>
            </p:cNvPr>
            <p:cNvSpPr/>
            <p:nvPr/>
          </p:nvSpPr>
          <p:spPr bwMode="auto">
            <a:xfrm>
              <a:off x="7958742"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47" name="Rectangle 1446">
              <a:extLst>
                <a:ext uri="{FF2B5EF4-FFF2-40B4-BE49-F238E27FC236}">
                  <a16:creationId xmlns:a16="http://schemas.microsoft.com/office/drawing/2014/main" id="{745BF31F-4DFB-48CA-ABE3-0EEF2CF2F1D4}"/>
                </a:ext>
              </a:extLst>
            </p:cNvPr>
            <p:cNvSpPr/>
            <p:nvPr/>
          </p:nvSpPr>
          <p:spPr bwMode="auto">
            <a:xfrm>
              <a:off x="7403620" y="2651303"/>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50" name="Rectangle 1449">
              <a:extLst>
                <a:ext uri="{FF2B5EF4-FFF2-40B4-BE49-F238E27FC236}">
                  <a16:creationId xmlns:a16="http://schemas.microsoft.com/office/drawing/2014/main" id="{B56A6B72-B5CC-453F-A131-D7C8C54D566E}"/>
                </a:ext>
              </a:extLst>
            </p:cNvPr>
            <p:cNvSpPr/>
            <p:nvPr/>
          </p:nvSpPr>
          <p:spPr bwMode="auto">
            <a:xfrm>
              <a:off x="9068984"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55" name="Rectangle 1454">
              <a:extLst>
                <a:ext uri="{FF2B5EF4-FFF2-40B4-BE49-F238E27FC236}">
                  <a16:creationId xmlns:a16="http://schemas.microsoft.com/office/drawing/2014/main" id="{101EAE81-A27D-4CD0-BCC7-251D71A47E25}"/>
                </a:ext>
              </a:extLst>
            </p:cNvPr>
            <p:cNvSpPr/>
            <p:nvPr/>
          </p:nvSpPr>
          <p:spPr bwMode="auto">
            <a:xfrm>
              <a:off x="7681180"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56" name="Rectangle 1455">
              <a:extLst>
                <a:ext uri="{FF2B5EF4-FFF2-40B4-BE49-F238E27FC236}">
                  <a16:creationId xmlns:a16="http://schemas.microsoft.com/office/drawing/2014/main" id="{C1CDCF3C-55CD-43F5-83CA-2B91125D8846}"/>
                </a:ext>
              </a:extLst>
            </p:cNvPr>
            <p:cNvSpPr/>
            <p:nvPr/>
          </p:nvSpPr>
          <p:spPr bwMode="auto">
            <a:xfrm>
              <a:off x="8236302"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58" name="Rectangle 1457">
              <a:extLst>
                <a:ext uri="{FF2B5EF4-FFF2-40B4-BE49-F238E27FC236}">
                  <a16:creationId xmlns:a16="http://schemas.microsoft.com/office/drawing/2014/main" id="{A779BE4A-312E-494D-A3BA-00A7A4616DC0}"/>
                </a:ext>
              </a:extLst>
            </p:cNvPr>
            <p:cNvSpPr/>
            <p:nvPr/>
          </p:nvSpPr>
          <p:spPr bwMode="auto">
            <a:xfrm>
              <a:off x="7958742"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59" name="Rectangle 1458">
              <a:extLst>
                <a:ext uri="{FF2B5EF4-FFF2-40B4-BE49-F238E27FC236}">
                  <a16:creationId xmlns:a16="http://schemas.microsoft.com/office/drawing/2014/main" id="{173B770E-C980-4BE6-9AE5-0B524BE1BB9B}"/>
                </a:ext>
              </a:extLst>
            </p:cNvPr>
            <p:cNvSpPr/>
            <p:nvPr/>
          </p:nvSpPr>
          <p:spPr bwMode="auto">
            <a:xfrm>
              <a:off x="8513863"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60" name="Rectangle 1459">
              <a:extLst>
                <a:ext uri="{FF2B5EF4-FFF2-40B4-BE49-F238E27FC236}">
                  <a16:creationId xmlns:a16="http://schemas.microsoft.com/office/drawing/2014/main" id="{D082BE98-7CCB-485C-BFAE-0C20D4D9ECEE}"/>
                </a:ext>
              </a:extLst>
            </p:cNvPr>
            <p:cNvSpPr/>
            <p:nvPr/>
          </p:nvSpPr>
          <p:spPr bwMode="auto">
            <a:xfrm>
              <a:off x="8791424"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61" name="Rectangle 1460">
              <a:extLst>
                <a:ext uri="{FF2B5EF4-FFF2-40B4-BE49-F238E27FC236}">
                  <a16:creationId xmlns:a16="http://schemas.microsoft.com/office/drawing/2014/main" id="{62E9016D-76E1-457A-8E8A-FEC4AB26578B}"/>
                </a:ext>
              </a:extLst>
            </p:cNvPr>
            <p:cNvSpPr/>
            <p:nvPr/>
          </p:nvSpPr>
          <p:spPr bwMode="auto">
            <a:xfrm>
              <a:off x="9346545" y="344231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62" name="Rectangle 1461">
              <a:extLst>
                <a:ext uri="{FF2B5EF4-FFF2-40B4-BE49-F238E27FC236}">
                  <a16:creationId xmlns:a16="http://schemas.microsoft.com/office/drawing/2014/main" id="{00655B3E-8A5C-492D-9B64-458AB83E160D}"/>
                </a:ext>
              </a:extLst>
            </p:cNvPr>
            <p:cNvSpPr/>
            <p:nvPr/>
          </p:nvSpPr>
          <p:spPr bwMode="auto">
            <a:xfrm>
              <a:off x="7958742" y="317864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63" name="Rectangle 1462">
              <a:extLst>
                <a:ext uri="{FF2B5EF4-FFF2-40B4-BE49-F238E27FC236}">
                  <a16:creationId xmlns:a16="http://schemas.microsoft.com/office/drawing/2014/main" id="{7BBB4EE6-F090-402B-8B75-46F1E9239A9F}"/>
                </a:ext>
              </a:extLst>
            </p:cNvPr>
            <p:cNvSpPr/>
            <p:nvPr/>
          </p:nvSpPr>
          <p:spPr bwMode="auto">
            <a:xfrm>
              <a:off x="8791424" y="3178642"/>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65" name="Rectangle 1464">
              <a:extLst>
                <a:ext uri="{FF2B5EF4-FFF2-40B4-BE49-F238E27FC236}">
                  <a16:creationId xmlns:a16="http://schemas.microsoft.com/office/drawing/2014/main" id="{21C1C517-5446-421F-9DD3-B0A56E9CC271}"/>
                </a:ext>
              </a:extLst>
            </p:cNvPr>
            <p:cNvSpPr/>
            <p:nvPr/>
          </p:nvSpPr>
          <p:spPr bwMode="auto">
            <a:xfrm>
              <a:off x="7958742" y="2651303"/>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66" name="Rectangle 1465">
              <a:extLst>
                <a:ext uri="{FF2B5EF4-FFF2-40B4-BE49-F238E27FC236}">
                  <a16:creationId xmlns:a16="http://schemas.microsoft.com/office/drawing/2014/main" id="{05B55211-F311-4475-A755-83B38D465423}"/>
                </a:ext>
              </a:extLst>
            </p:cNvPr>
            <p:cNvSpPr/>
            <p:nvPr/>
          </p:nvSpPr>
          <p:spPr bwMode="auto">
            <a:xfrm>
              <a:off x="7404416"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67" name="Rectangle 1466">
              <a:extLst>
                <a:ext uri="{FF2B5EF4-FFF2-40B4-BE49-F238E27FC236}">
                  <a16:creationId xmlns:a16="http://schemas.microsoft.com/office/drawing/2014/main" id="{8A46466B-B343-44D9-ACE8-0FED26252E25}"/>
                </a:ext>
              </a:extLst>
            </p:cNvPr>
            <p:cNvSpPr/>
            <p:nvPr/>
          </p:nvSpPr>
          <p:spPr bwMode="auto">
            <a:xfrm>
              <a:off x="7681976"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68" name="Rectangle 1467">
              <a:extLst>
                <a:ext uri="{FF2B5EF4-FFF2-40B4-BE49-F238E27FC236}">
                  <a16:creationId xmlns:a16="http://schemas.microsoft.com/office/drawing/2014/main" id="{6094A547-10EE-4EB4-B823-72024D6CACCE}"/>
                </a:ext>
              </a:extLst>
            </p:cNvPr>
            <p:cNvSpPr/>
            <p:nvPr/>
          </p:nvSpPr>
          <p:spPr bwMode="auto">
            <a:xfrm>
              <a:off x="7959538"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69" name="Rectangle 1468">
              <a:extLst>
                <a:ext uri="{FF2B5EF4-FFF2-40B4-BE49-F238E27FC236}">
                  <a16:creationId xmlns:a16="http://schemas.microsoft.com/office/drawing/2014/main" id="{90A8DD58-B891-4081-B353-07D83342413E}"/>
                </a:ext>
              </a:extLst>
            </p:cNvPr>
            <p:cNvSpPr/>
            <p:nvPr/>
          </p:nvSpPr>
          <p:spPr bwMode="auto">
            <a:xfrm>
              <a:off x="8237098"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70" name="Rectangle 1469">
              <a:extLst>
                <a:ext uri="{FF2B5EF4-FFF2-40B4-BE49-F238E27FC236}">
                  <a16:creationId xmlns:a16="http://schemas.microsoft.com/office/drawing/2014/main" id="{6183DC9D-C6BA-4071-8022-10A30CFB2673}"/>
                </a:ext>
              </a:extLst>
            </p:cNvPr>
            <p:cNvSpPr/>
            <p:nvPr/>
          </p:nvSpPr>
          <p:spPr bwMode="auto">
            <a:xfrm>
              <a:off x="8514659"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71" name="Rectangle 1470">
              <a:extLst>
                <a:ext uri="{FF2B5EF4-FFF2-40B4-BE49-F238E27FC236}">
                  <a16:creationId xmlns:a16="http://schemas.microsoft.com/office/drawing/2014/main" id="{6E6BD733-6AEF-48DA-A75B-C445A92C5F99}"/>
                </a:ext>
              </a:extLst>
            </p:cNvPr>
            <p:cNvSpPr/>
            <p:nvPr/>
          </p:nvSpPr>
          <p:spPr bwMode="auto">
            <a:xfrm>
              <a:off x="8792220"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72" name="Rectangle 1471">
              <a:extLst>
                <a:ext uri="{FF2B5EF4-FFF2-40B4-BE49-F238E27FC236}">
                  <a16:creationId xmlns:a16="http://schemas.microsoft.com/office/drawing/2014/main" id="{AC569EB2-832E-4055-9BE5-41079F64AD46}"/>
                </a:ext>
              </a:extLst>
            </p:cNvPr>
            <p:cNvSpPr/>
            <p:nvPr/>
          </p:nvSpPr>
          <p:spPr bwMode="auto">
            <a:xfrm>
              <a:off x="9069780"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73" name="Rectangle 1472">
              <a:extLst>
                <a:ext uri="{FF2B5EF4-FFF2-40B4-BE49-F238E27FC236}">
                  <a16:creationId xmlns:a16="http://schemas.microsoft.com/office/drawing/2014/main" id="{59FAE2BB-C03E-4C1D-B1DD-EE2E0619C035}"/>
                </a:ext>
              </a:extLst>
            </p:cNvPr>
            <p:cNvSpPr/>
            <p:nvPr/>
          </p:nvSpPr>
          <p:spPr bwMode="auto">
            <a:xfrm>
              <a:off x="9347341"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74" name="Rectangle 1473">
              <a:extLst>
                <a:ext uri="{FF2B5EF4-FFF2-40B4-BE49-F238E27FC236}">
                  <a16:creationId xmlns:a16="http://schemas.microsoft.com/office/drawing/2014/main" id="{61E6EC31-F27B-425C-BFB2-F7F7726C25D1}"/>
                </a:ext>
              </a:extLst>
            </p:cNvPr>
            <p:cNvSpPr/>
            <p:nvPr/>
          </p:nvSpPr>
          <p:spPr bwMode="auto">
            <a:xfrm>
              <a:off x="9624900"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75" name="Rectangle 1474">
              <a:extLst>
                <a:ext uri="{FF2B5EF4-FFF2-40B4-BE49-F238E27FC236}">
                  <a16:creationId xmlns:a16="http://schemas.microsoft.com/office/drawing/2014/main" id="{FA4A3F5F-31B5-4EE2-84A5-857C2063CACE}"/>
                </a:ext>
              </a:extLst>
            </p:cNvPr>
            <p:cNvSpPr/>
            <p:nvPr/>
          </p:nvSpPr>
          <p:spPr bwMode="auto">
            <a:xfrm>
              <a:off x="9902468" y="4233090"/>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76" name="Rectangle 1475">
              <a:extLst>
                <a:ext uri="{FF2B5EF4-FFF2-40B4-BE49-F238E27FC236}">
                  <a16:creationId xmlns:a16="http://schemas.microsoft.com/office/drawing/2014/main" id="{597FB65E-29A2-4CB0-B3A3-4FC8AED4982E}"/>
                </a:ext>
              </a:extLst>
            </p:cNvPr>
            <p:cNvSpPr/>
            <p:nvPr/>
          </p:nvSpPr>
          <p:spPr bwMode="auto">
            <a:xfrm>
              <a:off x="7404416"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77" name="Rectangle 1476">
              <a:extLst>
                <a:ext uri="{FF2B5EF4-FFF2-40B4-BE49-F238E27FC236}">
                  <a16:creationId xmlns:a16="http://schemas.microsoft.com/office/drawing/2014/main" id="{29621A4E-D654-4E7F-B486-377E9E95F19B}"/>
                </a:ext>
              </a:extLst>
            </p:cNvPr>
            <p:cNvSpPr/>
            <p:nvPr/>
          </p:nvSpPr>
          <p:spPr bwMode="auto">
            <a:xfrm>
              <a:off x="7681976"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78" name="Rectangle 1477">
              <a:extLst>
                <a:ext uri="{FF2B5EF4-FFF2-40B4-BE49-F238E27FC236}">
                  <a16:creationId xmlns:a16="http://schemas.microsoft.com/office/drawing/2014/main" id="{E8B1FEBD-9394-4E3B-9203-29DD9BB54E37}"/>
                </a:ext>
              </a:extLst>
            </p:cNvPr>
            <p:cNvSpPr/>
            <p:nvPr/>
          </p:nvSpPr>
          <p:spPr bwMode="auto">
            <a:xfrm>
              <a:off x="7959538"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79" name="Rectangle 1478">
              <a:extLst>
                <a:ext uri="{FF2B5EF4-FFF2-40B4-BE49-F238E27FC236}">
                  <a16:creationId xmlns:a16="http://schemas.microsoft.com/office/drawing/2014/main" id="{8203344D-E749-4210-BFB9-1445872B59D7}"/>
                </a:ext>
              </a:extLst>
            </p:cNvPr>
            <p:cNvSpPr/>
            <p:nvPr/>
          </p:nvSpPr>
          <p:spPr bwMode="auto">
            <a:xfrm>
              <a:off x="8237098"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80" name="Rectangle 1479">
              <a:extLst>
                <a:ext uri="{FF2B5EF4-FFF2-40B4-BE49-F238E27FC236}">
                  <a16:creationId xmlns:a16="http://schemas.microsoft.com/office/drawing/2014/main" id="{D885627F-8B40-49CC-86C6-43BC438CFCAD}"/>
                </a:ext>
              </a:extLst>
            </p:cNvPr>
            <p:cNvSpPr/>
            <p:nvPr/>
          </p:nvSpPr>
          <p:spPr bwMode="auto">
            <a:xfrm>
              <a:off x="8514659"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81" name="Rectangle 1480">
              <a:extLst>
                <a:ext uri="{FF2B5EF4-FFF2-40B4-BE49-F238E27FC236}">
                  <a16:creationId xmlns:a16="http://schemas.microsoft.com/office/drawing/2014/main" id="{7B264986-6345-4754-B45A-C8CCAF3D24D2}"/>
                </a:ext>
              </a:extLst>
            </p:cNvPr>
            <p:cNvSpPr/>
            <p:nvPr/>
          </p:nvSpPr>
          <p:spPr bwMode="auto">
            <a:xfrm>
              <a:off x="8792220"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82" name="Rectangle 1481">
              <a:extLst>
                <a:ext uri="{FF2B5EF4-FFF2-40B4-BE49-F238E27FC236}">
                  <a16:creationId xmlns:a16="http://schemas.microsoft.com/office/drawing/2014/main" id="{906DA7B6-1598-4E55-978C-3F3200E8E8D3}"/>
                </a:ext>
              </a:extLst>
            </p:cNvPr>
            <p:cNvSpPr/>
            <p:nvPr/>
          </p:nvSpPr>
          <p:spPr bwMode="auto">
            <a:xfrm>
              <a:off x="9069780"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83" name="Rectangle 1482">
              <a:extLst>
                <a:ext uri="{FF2B5EF4-FFF2-40B4-BE49-F238E27FC236}">
                  <a16:creationId xmlns:a16="http://schemas.microsoft.com/office/drawing/2014/main" id="{E0D8CC3A-65BF-4F5D-A5BD-C691DCDEB631}"/>
                </a:ext>
              </a:extLst>
            </p:cNvPr>
            <p:cNvSpPr/>
            <p:nvPr/>
          </p:nvSpPr>
          <p:spPr bwMode="auto">
            <a:xfrm>
              <a:off x="9347341"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84" name="Rectangle 1483">
              <a:extLst>
                <a:ext uri="{FF2B5EF4-FFF2-40B4-BE49-F238E27FC236}">
                  <a16:creationId xmlns:a16="http://schemas.microsoft.com/office/drawing/2014/main" id="{22914FA1-52D0-40C0-979A-C0282299F6DD}"/>
                </a:ext>
              </a:extLst>
            </p:cNvPr>
            <p:cNvSpPr/>
            <p:nvPr/>
          </p:nvSpPr>
          <p:spPr bwMode="auto">
            <a:xfrm>
              <a:off x="9624900"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85" name="Rectangle 1484">
              <a:extLst>
                <a:ext uri="{FF2B5EF4-FFF2-40B4-BE49-F238E27FC236}">
                  <a16:creationId xmlns:a16="http://schemas.microsoft.com/office/drawing/2014/main" id="{12A1F331-723F-409A-9A6F-271B1366666A}"/>
                </a:ext>
              </a:extLst>
            </p:cNvPr>
            <p:cNvSpPr/>
            <p:nvPr/>
          </p:nvSpPr>
          <p:spPr bwMode="auto">
            <a:xfrm>
              <a:off x="9902468" y="370574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86" name="Rectangle 1485">
              <a:extLst>
                <a:ext uri="{FF2B5EF4-FFF2-40B4-BE49-F238E27FC236}">
                  <a16:creationId xmlns:a16="http://schemas.microsoft.com/office/drawing/2014/main" id="{5B827778-CF10-43B6-9A15-629DE2444E03}"/>
                </a:ext>
              </a:extLst>
            </p:cNvPr>
            <p:cNvSpPr/>
            <p:nvPr/>
          </p:nvSpPr>
          <p:spPr bwMode="auto">
            <a:xfrm>
              <a:off x="7404416" y="344207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87" name="Rectangle 1486">
              <a:extLst>
                <a:ext uri="{FF2B5EF4-FFF2-40B4-BE49-F238E27FC236}">
                  <a16:creationId xmlns:a16="http://schemas.microsoft.com/office/drawing/2014/main" id="{55E25319-913C-49BB-A446-408AEA36A13C}"/>
                </a:ext>
              </a:extLst>
            </p:cNvPr>
            <p:cNvSpPr/>
            <p:nvPr/>
          </p:nvSpPr>
          <p:spPr bwMode="auto">
            <a:xfrm>
              <a:off x="9069780" y="344207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90" name="Rectangle 1489">
              <a:extLst>
                <a:ext uri="{FF2B5EF4-FFF2-40B4-BE49-F238E27FC236}">
                  <a16:creationId xmlns:a16="http://schemas.microsoft.com/office/drawing/2014/main" id="{BB3FFC99-F30B-4E59-AE02-819DD570493E}"/>
                </a:ext>
              </a:extLst>
            </p:cNvPr>
            <p:cNvSpPr/>
            <p:nvPr/>
          </p:nvSpPr>
          <p:spPr bwMode="auto">
            <a:xfrm>
              <a:off x="7404416"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91" name="Rectangle 1490">
              <a:extLst>
                <a:ext uri="{FF2B5EF4-FFF2-40B4-BE49-F238E27FC236}">
                  <a16:creationId xmlns:a16="http://schemas.microsoft.com/office/drawing/2014/main" id="{9FA8ECEA-4C1F-49E8-BEDB-19E417A16531}"/>
                </a:ext>
              </a:extLst>
            </p:cNvPr>
            <p:cNvSpPr/>
            <p:nvPr/>
          </p:nvSpPr>
          <p:spPr bwMode="auto">
            <a:xfrm>
              <a:off x="7681976"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92" name="Rectangle 1491">
              <a:extLst>
                <a:ext uri="{FF2B5EF4-FFF2-40B4-BE49-F238E27FC236}">
                  <a16:creationId xmlns:a16="http://schemas.microsoft.com/office/drawing/2014/main" id="{C4E25794-1C27-48E0-AD11-FBC440308334}"/>
                </a:ext>
              </a:extLst>
            </p:cNvPr>
            <p:cNvSpPr/>
            <p:nvPr/>
          </p:nvSpPr>
          <p:spPr bwMode="auto">
            <a:xfrm>
              <a:off x="8237098"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93" name="Rectangle 1492">
              <a:extLst>
                <a:ext uri="{FF2B5EF4-FFF2-40B4-BE49-F238E27FC236}">
                  <a16:creationId xmlns:a16="http://schemas.microsoft.com/office/drawing/2014/main" id="{BB2C3A2C-DD97-4526-ABCD-7C809D0E109A}"/>
                </a:ext>
              </a:extLst>
            </p:cNvPr>
            <p:cNvSpPr/>
            <p:nvPr/>
          </p:nvSpPr>
          <p:spPr bwMode="auto">
            <a:xfrm>
              <a:off x="8514659"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94" name="Rectangle 1493">
              <a:extLst>
                <a:ext uri="{FF2B5EF4-FFF2-40B4-BE49-F238E27FC236}">
                  <a16:creationId xmlns:a16="http://schemas.microsoft.com/office/drawing/2014/main" id="{5D5A2BA2-F792-423C-B0C6-1B2C86547F67}"/>
                </a:ext>
              </a:extLst>
            </p:cNvPr>
            <p:cNvSpPr/>
            <p:nvPr/>
          </p:nvSpPr>
          <p:spPr bwMode="auto">
            <a:xfrm>
              <a:off x="9069780" y="31784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97" name="Rectangle 1496">
              <a:extLst>
                <a:ext uri="{FF2B5EF4-FFF2-40B4-BE49-F238E27FC236}">
                  <a16:creationId xmlns:a16="http://schemas.microsoft.com/office/drawing/2014/main" id="{E295526E-904E-41C2-9F24-8198387DEB7A}"/>
                </a:ext>
              </a:extLst>
            </p:cNvPr>
            <p:cNvSpPr/>
            <p:nvPr/>
          </p:nvSpPr>
          <p:spPr bwMode="auto">
            <a:xfrm>
              <a:off x="7404416"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98" name="Rectangle 1497">
              <a:extLst>
                <a:ext uri="{FF2B5EF4-FFF2-40B4-BE49-F238E27FC236}">
                  <a16:creationId xmlns:a16="http://schemas.microsoft.com/office/drawing/2014/main" id="{C779D4DA-569F-4AAF-A654-FBC813FD4B31}"/>
                </a:ext>
              </a:extLst>
            </p:cNvPr>
            <p:cNvSpPr/>
            <p:nvPr/>
          </p:nvSpPr>
          <p:spPr bwMode="auto">
            <a:xfrm>
              <a:off x="7681976"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99" name="Rectangle 1498">
              <a:extLst>
                <a:ext uri="{FF2B5EF4-FFF2-40B4-BE49-F238E27FC236}">
                  <a16:creationId xmlns:a16="http://schemas.microsoft.com/office/drawing/2014/main" id="{A4261DBE-F35B-4849-9F51-1E4CD511234F}"/>
                </a:ext>
              </a:extLst>
            </p:cNvPr>
            <p:cNvSpPr/>
            <p:nvPr/>
          </p:nvSpPr>
          <p:spPr bwMode="auto">
            <a:xfrm>
              <a:off x="8237098"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0" name="Rectangle 1499">
              <a:extLst>
                <a:ext uri="{FF2B5EF4-FFF2-40B4-BE49-F238E27FC236}">
                  <a16:creationId xmlns:a16="http://schemas.microsoft.com/office/drawing/2014/main" id="{4C4FA22C-7BFF-4FF2-975E-613BA9A32AD9}"/>
                </a:ext>
              </a:extLst>
            </p:cNvPr>
            <p:cNvSpPr/>
            <p:nvPr/>
          </p:nvSpPr>
          <p:spPr bwMode="auto">
            <a:xfrm>
              <a:off x="8514659"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1" name="Rectangle 1500">
              <a:extLst>
                <a:ext uri="{FF2B5EF4-FFF2-40B4-BE49-F238E27FC236}">
                  <a16:creationId xmlns:a16="http://schemas.microsoft.com/office/drawing/2014/main" id="{31DA7299-B099-4F5C-87F4-D2CD2E50294B}"/>
                </a:ext>
              </a:extLst>
            </p:cNvPr>
            <p:cNvSpPr/>
            <p:nvPr/>
          </p:nvSpPr>
          <p:spPr bwMode="auto">
            <a:xfrm>
              <a:off x="9069780" y="291144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4" name="Rectangle 1503">
              <a:extLst>
                <a:ext uri="{FF2B5EF4-FFF2-40B4-BE49-F238E27FC236}">
                  <a16:creationId xmlns:a16="http://schemas.microsoft.com/office/drawing/2014/main" id="{196D2337-0B60-402D-8F09-EA00C737FAFE}"/>
                </a:ext>
              </a:extLst>
            </p:cNvPr>
            <p:cNvSpPr/>
            <p:nvPr/>
          </p:nvSpPr>
          <p:spPr bwMode="auto">
            <a:xfrm>
              <a:off x="7681976" y="2651068"/>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5" name="Rectangle 1504">
              <a:extLst>
                <a:ext uri="{FF2B5EF4-FFF2-40B4-BE49-F238E27FC236}">
                  <a16:creationId xmlns:a16="http://schemas.microsoft.com/office/drawing/2014/main" id="{5BC178D7-D99E-4667-B07E-18AA3CECC0D4}"/>
                </a:ext>
              </a:extLst>
            </p:cNvPr>
            <p:cNvSpPr/>
            <p:nvPr/>
          </p:nvSpPr>
          <p:spPr bwMode="auto">
            <a:xfrm>
              <a:off x="8237098" y="2651068"/>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32" name="Rectangle 1431">
              <a:extLst>
                <a:ext uri="{FF2B5EF4-FFF2-40B4-BE49-F238E27FC236}">
                  <a16:creationId xmlns:a16="http://schemas.microsoft.com/office/drawing/2014/main" id="{72C04DEA-B67A-410D-8F2D-37CC80109548}"/>
                </a:ext>
              </a:extLst>
            </p:cNvPr>
            <p:cNvSpPr/>
            <p:nvPr/>
          </p:nvSpPr>
          <p:spPr bwMode="auto">
            <a:xfrm>
              <a:off x="8514659" y="3961607"/>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33" name="Rectangle 1432">
              <a:extLst>
                <a:ext uri="{FF2B5EF4-FFF2-40B4-BE49-F238E27FC236}">
                  <a16:creationId xmlns:a16="http://schemas.microsoft.com/office/drawing/2014/main" id="{4860A6E5-9EB4-4D7F-A30D-5520350363AB}"/>
                </a:ext>
              </a:extLst>
            </p:cNvPr>
            <p:cNvSpPr/>
            <p:nvPr/>
          </p:nvSpPr>
          <p:spPr bwMode="auto">
            <a:xfrm>
              <a:off x="8237098" y="3442079"/>
              <a:ext cx="192024" cy="192024"/>
            </a:xfrm>
            <a:prstGeom prst="rect">
              <a:avLst/>
            </a:prstGeom>
            <a:solidFill>
              <a:schemeClr val="bg1">
                <a:lumMod val="75000"/>
              </a:schemeClr>
            </a:solidFill>
            <a:ln>
              <a:solidFill>
                <a:srgbClr val="96969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3981019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down)">
                                      <p:cBhvr>
                                        <p:cTn id="7" dur="500"/>
                                        <p:tgtEl>
                                          <p:spTgt spid="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66"/>
                                        </p:tgtEl>
                                        <p:attrNameLst>
                                          <p:attrName>style.visibility</p:attrName>
                                        </p:attrNameLst>
                                      </p:cBhvr>
                                      <p:to>
                                        <p:strVal val="visible"/>
                                      </p:to>
                                    </p:set>
                                    <p:animEffect transition="in" filter="fade">
                                      <p:cBhvr>
                                        <p:cTn id="10" dur="500"/>
                                        <p:tgtEl>
                                          <p:spTgt spid="76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41"/>
                                        </p:tgtEl>
                                        <p:attrNameLst>
                                          <p:attrName>style.visibility</p:attrName>
                                        </p:attrNameLst>
                                      </p:cBhvr>
                                      <p:to>
                                        <p:strVal val="visible"/>
                                      </p:to>
                                    </p:set>
                                    <p:animEffect transition="in" filter="fade">
                                      <p:cBhvr>
                                        <p:cTn id="15" dur="500"/>
                                        <p:tgtEl>
                                          <p:spTgt spid="7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46"/>
                                        </p:tgtEl>
                                        <p:attrNameLst>
                                          <p:attrName>style.visibility</p:attrName>
                                        </p:attrNameLst>
                                      </p:cBhvr>
                                      <p:to>
                                        <p:strVal val="visible"/>
                                      </p:to>
                                    </p:set>
                                    <p:animEffect transition="in" filter="fade">
                                      <p:cBhvr>
                                        <p:cTn id="18" dur="500"/>
                                        <p:tgtEl>
                                          <p:spTgt spid="74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45"/>
                                        </p:tgtEl>
                                        <p:attrNameLst>
                                          <p:attrName>style.visibility</p:attrName>
                                        </p:attrNameLst>
                                      </p:cBhvr>
                                      <p:to>
                                        <p:strVal val="visible"/>
                                      </p:to>
                                    </p:set>
                                    <p:animEffect transition="in" filter="fade">
                                      <p:cBhvr>
                                        <p:cTn id="21" dur="500"/>
                                        <p:tgtEl>
                                          <p:spTgt spid="7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47"/>
                                        </p:tgtEl>
                                        <p:attrNameLst>
                                          <p:attrName>style.visibility</p:attrName>
                                        </p:attrNameLst>
                                      </p:cBhvr>
                                      <p:to>
                                        <p:strVal val="visible"/>
                                      </p:to>
                                    </p:set>
                                    <p:animEffect transition="in" filter="fade">
                                      <p:cBhvr>
                                        <p:cTn id="24" dur="500"/>
                                        <p:tgtEl>
                                          <p:spTgt spid="747"/>
                                        </p:tgtEl>
                                      </p:cBhvr>
                                    </p:animEffect>
                                  </p:childTnLst>
                                </p:cTn>
                              </p:par>
                              <p:par>
                                <p:cTn id="25" presetID="10" presetClass="entr" presetSubtype="0" fill="hold" nodeType="withEffect">
                                  <p:stCondLst>
                                    <p:cond delay="0"/>
                                  </p:stCondLst>
                                  <p:childTnLst>
                                    <p:set>
                                      <p:cBhvr>
                                        <p:cTn id="26" dur="1" fill="hold">
                                          <p:stCondLst>
                                            <p:cond delay="0"/>
                                          </p:stCondLst>
                                        </p:cTn>
                                        <p:tgtEl>
                                          <p:spTgt spid="750"/>
                                        </p:tgtEl>
                                        <p:attrNameLst>
                                          <p:attrName>style.visibility</p:attrName>
                                        </p:attrNameLst>
                                      </p:cBhvr>
                                      <p:to>
                                        <p:strVal val="visible"/>
                                      </p:to>
                                    </p:set>
                                    <p:animEffect transition="in" filter="fade">
                                      <p:cBhvr>
                                        <p:cTn id="27" dur="500"/>
                                        <p:tgtEl>
                                          <p:spTgt spid="75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49"/>
                                        </p:tgtEl>
                                        <p:attrNameLst>
                                          <p:attrName>style.visibility</p:attrName>
                                        </p:attrNameLst>
                                      </p:cBhvr>
                                      <p:to>
                                        <p:strVal val="visible"/>
                                      </p:to>
                                    </p:set>
                                    <p:animEffect transition="in" filter="fade">
                                      <p:cBhvr>
                                        <p:cTn id="30" dur="500"/>
                                        <p:tgtEl>
                                          <p:spTgt spid="749"/>
                                        </p:tgtEl>
                                      </p:cBhvr>
                                    </p:animEffect>
                                  </p:childTnLst>
                                </p:cTn>
                              </p:par>
                              <p:par>
                                <p:cTn id="31" presetID="6" presetClass="entr" presetSubtype="32" fill="hold" grpId="0" nodeType="withEffect">
                                  <p:stCondLst>
                                    <p:cond delay="0"/>
                                  </p:stCondLst>
                                  <p:childTnLst>
                                    <p:set>
                                      <p:cBhvr>
                                        <p:cTn id="32" dur="1" fill="hold">
                                          <p:stCondLst>
                                            <p:cond delay="0"/>
                                          </p:stCondLst>
                                        </p:cTn>
                                        <p:tgtEl>
                                          <p:spTgt spid="1398"/>
                                        </p:tgtEl>
                                        <p:attrNameLst>
                                          <p:attrName>style.visibility</p:attrName>
                                        </p:attrNameLst>
                                      </p:cBhvr>
                                      <p:to>
                                        <p:strVal val="visible"/>
                                      </p:to>
                                    </p:set>
                                    <p:animEffect transition="in" filter="circle(out)">
                                      <p:cBhvr>
                                        <p:cTn id="33" dur="1000"/>
                                        <p:tgtEl>
                                          <p:spTgt spid="1398"/>
                                        </p:tgtEl>
                                      </p:cBhvr>
                                    </p:animEffect>
                                  </p:childTnLst>
                                </p:cTn>
                              </p:par>
                              <p:par>
                                <p:cTn id="34" presetID="6" presetClass="entr" presetSubtype="32" fill="hold" grpId="0" nodeType="withEffect">
                                  <p:stCondLst>
                                    <p:cond delay="0"/>
                                  </p:stCondLst>
                                  <p:childTnLst>
                                    <p:set>
                                      <p:cBhvr>
                                        <p:cTn id="35" dur="1" fill="hold">
                                          <p:stCondLst>
                                            <p:cond delay="0"/>
                                          </p:stCondLst>
                                        </p:cTn>
                                        <p:tgtEl>
                                          <p:spTgt spid="1399"/>
                                        </p:tgtEl>
                                        <p:attrNameLst>
                                          <p:attrName>style.visibility</p:attrName>
                                        </p:attrNameLst>
                                      </p:cBhvr>
                                      <p:to>
                                        <p:strVal val="visible"/>
                                      </p:to>
                                    </p:set>
                                    <p:animEffect transition="in" filter="circle(out)">
                                      <p:cBhvr>
                                        <p:cTn id="36" dur="1000"/>
                                        <p:tgtEl>
                                          <p:spTgt spid="1399"/>
                                        </p:tgtEl>
                                      </p:cBhvr>
                                    </p:animEffect>
                                  </p:childTnLst>
                                </p:cTn>
                              </p:par>
                              <p:par>
                                <p:cTn id="37" presetID="6" presetClass="entr" presetSubtype="32" fill="hold" grpId="0" nodeType="withEffect">
                                  <p:stCondLst>
                                    <p:cond delay="0"/>
                                  </p:stCondLst>
                                  <p:childTnLst>
                                    <p:set>
                                      <p:cBhvr>
                                        <p:cTn id="38" dur="1" fill="hold">
                                          <p:stCondLst>
                                            <p:cond delay="0"/>
                                          </p:stCondLst>
                                        </p:cTn>
                                        <p:tgtEl>
                                          <p:spTgt spid="1418"/>
                                        </p:tgtEl>
                                        <p:attrNameLst>
                                          <p:attrName>style.visibility</p:attrName>
                                        </p:attrNameLst>
                                      </p:cBhvr>
                                      <p:to>
                                        <p:strVal val="visible"/>
                                      </p:to>
                                    </p:set>
                                    <p:animEffect transition="in" filter="circle(out)">
                                      <p:cBhvr>
                                        <p:cTn id="39" dur="1000"/>
                                        <p:tgtEl>
                                          <p:spTgt spid="1418"/>
                                        </p:tgtEl>
                                      </p:cBhvr>
                                    </p:animEffect>
                                  </p:childTnLst>
                                </p:cTn>
                              </p:par>
                              <p:par>
                                <p:cTn id="40" presetID="6" presetClass="entr" presetSubtype="32" fill="hold" grpId="0" nodeType="withEffect">
                                  <p:stCondLst>
                                    <p:cond delay="0"/>
                                  </p:stCondLst>
                                  <p:childTnLst>
                                    <p:set>
                                      <p:cBhvr>
                                        <p:cTn id="41" dur="1" fill="hold">
                                          <p:stCondLst>
                                            <p:cond delay="0"/>
                                          </p:stCondLst>
                                        </p:cTn>
                                        <p:tgtEl>
                                          <p:spTgt spid="1417"/>
                                        </p:tgtEl>
                                        <p:attrNameLst>
                                          <p:attrName>style.visibility</p:attrName>
                                        </p:attrNameLst>
                                      </p:cBhvr>
                                      <p:to>
                                        <p:strVal val="visible"/>
                                      </p:to>
                                    </p:set>
                                    <p:animEffect transition="in" filter="circle(out)">
                                      <p:cBhvr>
                                        <p:cTn id="42" dur="1000"/>
                                        <p:tgtEl>
                                          <p:spTgt spid="1417"/>
                                        </p:tgtEl>
                                      </p:cBhvr>
                                    </p:animEffect>
                                  </p:childTnLst>
                                </p:cTn>
                              </p:par>
                              <p:par>
                                <p:cTn id="43" presetID="6" presetClass="entr" presetSubtype="32" fill="hold" grpId="0" nodeType="withEffect">
                                  <p:stCondLst>
                                    <p:cond delay="0"/>
                                  </p:stCondLst>
                                  <p:childTnLst>
                                    <p:set>
                                      <p:cBhvr>
                                        <p:cTn id="44" dur="1" fill="hold">
                                          <p:stCondLst>
                                            <p:cond delay="0"/>
                                          </p:stCondLst>
                                        </p:cTn>
                                        <p:tgtEl>
                                          <p:spTgt spid="1413"/>
                                        </p:tgtEl>
                                        <p:attrNameLst>
                                          <p:attrName>style.visibility</p:attrName>
                                        </p:attrNameLst>
                                      </p:cBhvr>
                                      <p:to>
                                        <p:strVal val="visible"/>
                                      </p:to>
                                    </p:set>
                                    <p:animEffect transition="in" filter="circle(out)">
                                      <p:cBhvr>
                                        <p:cTn id="45" dur="1000"/>
                                        <p:tgtEl>
                                          <p:spTgt spid="1413"/>
                                        </p:tgtEl>
                                      </p:cBhvr>
                                    </p:animEffect>
                                  </p:childTnLst>
                                </p:cTn>
                              </p:par>
                              <p:par>
                                <p:cTn id="46" presetID="6" presetClass="entr" presetSubtype="32" fill="hold" grpId="0" nodeType="withEffect">
                                  <p:stCondLst>
                                    <p:cond delay="0"/>
                                  </p:stCondLst>
                                  <p:childTnLst>
                                    <p:set>
                                      <p:cBhvr>
                                        <p:cTn id="47" dur="1" fill="hold">
                                          <p:stCondLst>
                                            <p:cond delay="0"/>
                                          </p:stCondLst>
                                        </p:cTn>
                                        <p:tgtEl>
                                          <p:spTgt spid="1412"/>
                                        </p:tgtEl>
                                        <p:attrNameLst>
                                          <p:attrName>style.visibility</p:attrName>
                                        </p:attrNameLst>
                                      </p:cBhvr>
                                      <p:to>
                                        <p:strVal val="visible"/>
                                      </p:to>
                                    </p:set>
                                    <p:animEffect transition="in" filter="circle(out)">
                                      <p:cBhvr>
                                        <p:cTn id="48" dur="1000"/>
                                        <p:tgtEl>
                                          <p:spTgt spid="1412"/>
                                        </p:tgtEl>
                                      </p:cBhvr>
                                    </p:animEffect>
                                  </p:childTnLst>
                                </p:cTn>
                              </p:par>
                              <p:par>
                                <p:cTn id="49" presetID="6" presetClass="entr" presetSubtype="32" fill="hold" grpId="0" nodeType="withEffect">
                                  <p:stCondLst>
                                    <p:cond delay="0"/>
                                  </p:stCondLst>
                                  <p:childTnLst>
                                    <p:set>
                                      <p:cBhvr>
                                        <p:cTn id="50" dur="1" fill="hold">
                                          <p:stCondLst>
                                            <p:cond delay="0"/>
                                          </p:stCondLst>
                                        </p:cTn>
                                        <p:tgtEl>
                                          <p:spTgt spid="1411"/>
                                        </p:tgtEl>
                                        <p:attrNameLst>
                                          <p:attrName>style.visibility</p:attrName>
                                        </p:attrNameLst>
                                      </p:cBhvr>
                                      <p:to>
                                        <p:strVal val="visible"/>
                                      </p:to>
                                    </p:set>
                                    <p:animEffect transition="in" filter="circle(out)">
                                      <p:cBhvr>
                                        <p:cTn id="51" dur="1000"/>
                                        <p:tgtEl>
                                          <p:spTgt spid="1411"/>
                                        </p:tgtEl>
                                      </p:cBhvr>
                                    </p:animEffect>
                                  </p:childTnLst>
                                </p:cTn>
                              </p:par>
                              <p:par>
                                <p:cTn id="52" presetID="6" presetClass="entr" presetSubtype="32" fill="hold" grpId="0" nodeType="withEffect">
                                  <p:stCondLst>
                                    <p:cond delay="0"/>
                                  </p:stCondLst>
                                  <p:childTnLst>
                                    <p:set>
                                      <p:cBhvr>
                                        <p:cTn id="53" dur="1" fill="hold">
                                          <p:stCondLst>
                                            <p:cond delay="0"/>
                                          </p:stCondLst>
                                        </p:cTn>
                                        <p:tgtEl>
                                          <p:spTgt spid="1428"/>
                                        </p:tgtEl>
                                        <p:attrNameLst>
                                          <p:attrName>style.visibility</p:attrName>
                                        </p:attrNameLst>
                                      </p:cBhvr>
                                      <p:to>
                                        <p:strVal val="visible"/>
                                      </p:to>
                                    </p:set>
                                    <p:animEffect transition="in" filter="circle(out)">
                                      <p:cBhvr>
                                        <p:cTn id="54" dur="1000"/>
                                        <p:tgtEl>
                                          <p:spTgt spid="1428"/>
                                        </p:tgtEl>
                                      </p:cBhvr>
                                    </p:animEffect>
                                  </p:childTnLst>
                                </p:cTn>
                              </p:par>
                              <p:par>
                                <p:cTn id="55" presetID="6" presetClass="entr" presetSubtype="32" fill="hold" grpId="0" nodeType="withEffect">
                                  <p:stCondLst>
                                    <p:cond delay="0"/>
                                  </p:stCondLst>
                                  <p:childTnLst>
                                    <p:set>
                                      <p:cBhvr>
                                        <p:cTn id="56" dur="1" fill="hold">
                                          <p:stCondLst>
                                            <p:cond delay="0"/>
                                          </p:stCondLst>
                                        </p:cTn>
                                        <p:tgtEl>
                                          <p:spTgt spid="1415"/>
                                        </p:tgtEl>
                                        <p:attrNameLst>
                                          <p:attrName>style.visibility</p:attrName>
                                        </p:attrNameLst>
                                      </p:cBhvr>
                                      <p:to>
                                        <p:strVal val="visible"/>
                                      </p:to>
                                    </p:set>
                                    <p:animEffect transition="in" filter="circle(out)">
                                      <p:cBhvr>
                                        <p:cTn id="57" dur="1000"/>
                                        <p:tgtEl>
                                          <p:spTgt spid="1415"/>
                                        </p:tgtEl>
                                      </p:cBhvr>
                                    </p:animEffect>
                                  </p:childTnLst>
                                </p:cTn>
                              </p:par>
                              <p:par>
                                <p:cTn id="58" presetID="6" presetClass="entr" presetSubtype="32" fill="hold" grpId="0" nodeType="withEffect">
                                  <p:stCondLst>
                                    <p:cond delay="0"/>
                                  </p:stCondLst>
                                  <p:childTnLst>
                                    <p:set>
                                      <p:cBhvr>
                                        <p:cTn id="59" dur="1" fill="hold">
                                          <p:stCondLst>
                                            <p:cond delay="0"/>
                                          </p:stCondLst>
                                        </p:cTn>
                                        <p:tgtEl>
                                          <p:spTgt spid="1416"/>
                                        </p:tgtEl>
                                        <p:attrNameLst>
                                          <p:attrName>style.visibility</p:attrName>
                                        </p:attrNameLst>
                                      </p:cBhvr>
                                      <p:to>
                                        <p:strVal val="visible"/>
                                      </p:to>
                                    </p:set>
                                    <p:animEffect transition="in" filter="circle(out)">
                                      <p:cBhvr>
                                        <p:cTn id="60" dur="1000"/>
                                        <p:tgtEl>
                                          <p:spTgt spid="1416"/>
                                        </p:tgtEl>
                                      </p:cBhvr>
                                    </p:animEffect>
                                  </p:childTnLst>
                                </p:cTn>
                              </p:par>
                              <p:par>
                                <p:cTn id="61" presetID="6" presetClass="entr" presetSubtype="32" fill="hold" grpId="0" nodeType="withEffect">
                                  <p:stCondLst>
                                    <p:cond delay="0"/>
                                  </p:stCondLst>
                                  <p:childTnLst>
                                    <p:set>
                                      <p:cBhvr>
                                        <p:cTn id="62" dur="1" fill="hold">
                                          <p:stCondLst>
                                            <p:cond delay="0"/>
                                          </p:stCondLst>
                                        </p:cTn>
                                        <p:tgtEl>
                                          <p:spTgt spid="1406"/>
                                        </p:tgtEl>
                                        <p:attrNameLst>
                                          <p:attrName>style.visibility</p:attrName>
                                        </p:attrNameLst>
                                      </p:cBhvr>
                                      <p:to>
                                        <p:strVal val="visible"/>
                                      </p:to>
                                    </p:set>
                                    <p:animEffect transition="in" filter="circle(out)">
                                      <p:cBhvr>
                                        <p:cTn id="63" dur="1000"/>
                                        <p:tgtEl>
                                          <p:spTgt spid="1406"/>
                                        </p:tgtEl>
                                      </p:cBhvr>
                                    </p:animEffect>
                                  </p:childTnLst>
                                </p:cTn>
                              </p:par>
                              <p:par>
                                <p:cTn id="64" presetID="6" presetClass="entr" presetSubtype="32" fill="hold" grpId="0" nodeType="withEffect">
                                  <p:stCondLst>
                                    <p:cond delay="0"/>
                                  </p:stCondLst>
                                  <p:childTnLst>
                                    <p:set>
                                      <p:cBhvr>
                                        <p:cTn id="65" dur="1" fill="hold">
                                          <p:stCondLst>
                                            <p:cond delay="0"/>
                                          </p:stCondLst>
                                        </p:cTn>
                                        <p:tgtEl>
                                          <p:spTgt spid="1405"/>
                                        </p:tgtEl>
                                        <p:attrNameLst>
                                          <p:attrName>style.visibility</p:attrName>
                                        </p:attrNameLst>
                                      </p:cBhvr>
                                      <p:to>
                                        <p:strVal val="visible"/>
                                      </p:to>
                                    </p:set>
                                    <p:animEffect transition="in" filter="circle(out)">
                                      <p:cBhvr>
                                        <p:cTn id="66" dur="1000"/>
                                        <p:tgtEl>
                                          <p:spTgt spid="1405"/>
                                        </p:tgtEl>
                                      </p:cBhvr>
                                    </p:animEffect>
                                  </p:childTnLst>
                                </p:cTn>
                              </p:par>
                              <p:par>
                                <p:cTn id="67" presetID="6" presetClass="entr" presetSubtype="32" fill="hold" grpId="0" nodeType="withEffect">
                                  <p:stCondLst>
                                    <p:cond delay="0"/>
                                  </p:stCondLst>
                                  <p:childTnLst>
                                    <p:set>
                                      <p:cBhvr>
                                        <p:cTn id="68" dur="1" fill="hold">
                                          <p:stCondLst>
                                            <p:cond delay="0"/>
                                          </p:stCondLst>
                                        </p:cTn>
                                        <p:tgtEl>
                                          <p:spTgt spid="1426"/>
                                        </p:tgtEl>
                                        <p:attrNameLst>
                                          <p:attrName>style.visibility</p:attrName>
                                        </p:attrNameLst>
                                      </p:cBhvr>
                                      <p:to>
                                        <p:strVal val="visible"/>
                                      </p:to>
                                    </p:set>
                                    <p:animEffect transition="in" filter="circle(out)">
                                      <p:cBhvr>
                                        <p:cTn id="69" dur="1000"/>
                                        <p:tgtEl>
                                          <p:spTgt spid="1426"/>
                                        </p:tgtEl>
                                      </p:cBhvr>
                                    </p:animEffect>
                                  </p:childTnLst>
                                </p:cTn>
                              </p:par>
                              <p:par>
                                <p:cTn id="70" presetID="6" presetClass="entr" presetSubtype="32" fill="hold" grpId="0" nodeType="withEffect">
                                  <p:stCondLst>
                                    <p:cond delay="0"/>
                                  </p:stCondLst>
                                  <p:childTnLst>
                                    <p:set>
                                      <p:cBhvr>
                                        <p:cTn id="71" dur="1" fill="hold">
                                          <p:stCondLst>
                                            <p:cond delay="0"/>
                                          </p:stCondLst>
                                        </p:cTn>
                                        <p:tgtEl>
                                          <p:spTgt spid="1410"/>
                                        </p:tgtEl>
                                        <p:attrNameLst>
                                          <p:attrName>style.visibility</p:attrName>
                                        </p:attrNameLst>
                                      </p:cBhvr>
                                      <p:to>
                                        <p:strVal val="visible"/>
                                      </p:to>
                                    </p:set>
                                    <p:animEffect transition="in" filter="circle(out)">
                                      <p:cBhvr>
                                        <p:cTn id="72" dur="1000"/>
                                        <p:tgtEl>
                                          <p:spTgt spid="1410"/>
                                        </p:tgtEl>
                                      </p:cBhvr>
                                    </p:animEffect>
                                  </p:childTnLst>
                                </p:cTn>
                              </p:par>
                              <p:par>
                                <p:cTn id="73" presetID="6" presetClass="entr" presetSubtype="32" fill="hold" grpId="0" nodeType="withEffect">
                                  <p:stCondLst>
                                    <p:cond delay="0"/>
                                  </p:stCondLst>
                                  <p:childTnLst>
                                    <p:set>
                                      <p:cBhvr>
                                        <p:cTn id="74" dur="1" fill="hold">
                                          <p:stCondLst>
                                            <p:cond delay="0"/>
                                          </p:stCondLst>
                                        </p:cTn>
                                        <p:tgtEl>
                                          <p:spTgt spid="1425"/>
                                        </p:tgtEl>
                                        <p:attrNameLst>
                                          <p:attrName>style.visibility</p:attrName>
                                        </p:attrNameLst>
                                      </p:cBhvr>
                                      <p:to>
                                        <p:strVal val="visible"/>
                                      </p:to>
                                    </p:set>
                                    <p:animEffect transition="in" filter="circle(out)">
                                      <p:cBhvr>
                                        <p:cTn id="75" dur="1000"/>
                                        <p:tgtEl>
                                          <p:spTgt spid="1425"/>
                                        </p:tgtEl>
                                      </p:cBhvr>
                                    </p:animEffect>
                                  </p:childTnLst>
                                </p:cTn>
                              </p:par>
                              <p:par>
                                <p:cTn id="76" presetID="6" presetClass="entr" presetSubtype="32" fill="hold" grpId="0" nodeType="withEffect">
                                  <p:stCondLst>
                                    <p:cond delay="0"/>
                                  </p:stCondLst>
                                  <p:childTnLst>
                                    <p:set>
                                      <p:cBhvr>
                                        <p:cTn id="77" dur="1" fill="hold">
                                          <p:stCondLst>
                                            <p:cond delay="0"/>
                                          </p:stCondLst>
                                        </p:cTn>
                                        <p:tgtEl>
                                          <p:spTgt spid="1421"/>
                                        </p:tgtEl>
                                        <p:attrNameLst>
                                          <p:attrName>style.visibility</p:attrName>
                                        </p:attrNameLst>
                                      </p:cBhvr>
                                      <p:to>
                                        <p:strVal val="visible"/>
                                      </p:to>
                                    </p:set>
                                    <p:animEffect transition="in" filter="circle(out)">
                                      <p:cBhvr>
                                        <p:cTn id="78" dur="1000"/>
                                        <p:tgtEl>
                                          <p:spTgt spid="1421"/>
                                        </p:tgtEl>
                                      </p:cBhvr>
                                    </p:animEffect>
                                  </p:childTnLst>
                                </p:cTn>
                              </p:par>
                              <p:par>
                                <p:cTn id="79" presetID="6" presetClass="entr" presetSubtype="32" fill="hold" grpId="0" nodeType="withEffect">
                                  <p:stCondLst>
                                    <p:cond delay="0"/>
                                  </p:stCondLst>
                                  <p:childTnLst>
                                    <p:set>
                                      <p:cBhvr>
                                        <p:cTn id="80" dur="1" fill="hold">
                                          <p:stCondLst>
                                            <p:cond delay="0"/>
                                          </p:stCondLst>
                                        </p:cTn>
                                        <p:tgtEl>
                                          <p:spTgt spid="1409"/>
                                        </p:tgtEl>
                                        <p:attrNameLst>
                                          <p:attrName>style.visibility</p:attrName>
                                        </p:attrNameLst>
                                      </p:cBhvr>
                                      <p:to>
                                        <p:strVal val="visible"/>
                                      </p:to>
                                    </p:set>
                                    <p:animEffect transition="in" filter="circle(out)">
                                      <p:cBhvr>
                                        <p:cTn id="81" dur="1000"/>
                                        <p:tgtEl>
                                          <p:spTgt spid="1409"/>
                                        </p:tgtEl>
                                      </p:cBhvr>
                                    </p:animEffect>
                                  </p:childTnLst>
                                </p:cTn>
                              </p:par>
                              <p:par>
                                <p:cTn id="82" presetID="6" presetClass="entr" presetSubtype="32" fill="hold" grpId="0" nodeType="withEffect">
                                  <p:stCondLst>
                                    <p:cond delay="0"/>
                                  </p:stCondLst>
                                  <p:childTnLst>
                                    <p:set>
                                      <p:cBhvr>
                                        <p:cTn id="83" dur="1" fill="hold">
                                          <p:stCondLst>
                                            <p:cond delay="0"/>
                                          </p:stCondLst>
                                        </p:cTn>
                                        <p:tgtEl>
                                          <p:spTgt spid="1407"/>
                                        </p:tgtEl>
                                        <p:attrNameLst>
                                          <p:attrName>style.visibility</p:attrName>
                                        </p:attrNameLst>
                                      </p:cBhvr>
                                      <p:to>
                                        <p:strVal val="visible"/>
                                      </p:to>
                                    </p:set>
                                    <p:animEffect transition="in" filter="circle(out)">
                                      <p:cBhvr>
                                        <p:cTn id="84" dur="1000"/>
                                        <p:tgtEl>
                                          <p:spTgt spid="1407"/>
                                        </p:tgtEl>
                                      </p:cBhvr>
                                    </p:animEffect>
                                  </p:childTnLst>
                                </p:cTn>
                              </p:par>
                              <p:par>
                                <p:cTn id="85" presetID="6" presetClass="entr" presetSubtype="32" fill="hold" grpId="0" nodeType="withEffect">
                                  <p:stCondLst>
                                    <p:cond delay="0"/>
                                  </p:stCondLst>
                                  <p:childTnLst>
                                    <p:set>
                                      <p:cBhvr>
                                        <p:cTn id="86" dur="1" fill="hold">
                                          <p:stCondLst>
                                            <p:cond delay="0"/>
                                          </p:stCondLst>
                                        </p:cTn>
                                        <p:tgtEl>
                                          <p:spTgt spid="1419"/>
                                        </p:tgtEl>
                                        <p:attrNameLst>
                                          <p:attrName>style.visibility</p:attrName>
                                        </p:attrNameLst>
                                      </p:cBhvr>
                                      <p:to>
                                        <p:strVal val="visible"/>
                                      </p:to>
                                    </p:set>
                                    <p:animEffect transition="in" filter="circle(out)">
                                      <p:cBhvr>
                                        <p:cTn id="87" dur="1000"/>
                                        <p:tgtEl>
                                          <p:spTgt spid="1419"/>
                                        </p:tgtEl>
                                      </p:cBhvr>
                                    </p:animEffect>
                                  </p:childTnLst>
                                </p:cTn>
                              </p:par>
                              <p:par>
                                <p:cTn id="88" presetID="6" presetClass="entr" presetSubtype="32" fill="hold" grpId="0" nodeType="withEffect">
                                  <p:stCondLst>
                                    <p:cond delay="0"/>
                                  </p:stCondLst>
                                  <p:childTnLst>
                                    <p:set>
                                      <p:cBhvr>
                                        <p:cTn id="89" dur="1" fill="hold">
                                          <p:stCondLst>
                                            <p:cond delay="0"/>
                                          </p:stCondLst>
                                        </p:cTn>
                                        <p:tgtEl>
                                          <p:spTgt spid="1408"/>
                                        </p:tgtEl>
                                        <p:attrNameLst>
                                          <p:attrName>style.visibility</p:attrName>
                                        </p:attrNameLst>
                                      </p:cBhvr>
                                      <p:to>
                                        <p:strVal val="visible"/>
                                      </p:to>
                                    </p:set>
                                    <p:animEffect transition="in" filter="circle(out)">
                                      <p:cBhvr>
                                        <p:cTn id="90" dur="1000"/>
                                        <p:tgtEl>
                                          <p:spTgt spid="1408"/>
                                        </p:tgtEl>
                                      </p:cBhvr>
                                    </p:animEffect>
                                  </p:childTnLst>
                                </p:cTn>
                              </p:par>
                              <p:par>
                                <p:cTn id="91" presetID="6" presetClass="entr" presetSubtype="32" fill="hold" grpId="0" nodeType="withEffect">
                                  <p:stCondLst>
                                    <p:cond delay="0"/>
                                  </p:stCondLst>
                                  <p:childTnLst>
                                    <p:set>
                                      <p:cBhvr>
                                        <p:cTn id="92" dur="1" fill="hold">
                                          <p:stCondLst>
                                            <p:cond delay="0"/>
                                          </p:stCondLst>
                                        </p:cTn>
                                        <p:tgtEl>
                                          <p:spTgt spid="1420"/>
                                        </p:tgtEl>
                                        <p:attrNameLst>
                                          <p:attrName>style.visibility</p:attrName>
                                        </p:attrNameLst>
                                      </p:cBhvr>
                                      <p:to>
                                        <p:strVal val="visible"/>
                                      </p:to>
                                    </p:set>
                                    <p:animEffect transition="in" filter="circle(out)">
                                      <p:cBhvr>
                                        <p:cTn id="93" dur="1000"/>
                                        <p:tgtEl>
                                          <p:spTgt spid="1420"/>
                                        </p:tgtEl>
                                      </p:cBhvr>
                                    </p:animEffect>
                                  </p:childTnLst>
                                </p:cTn>
                              </p:par>
                              <p:par>
                                <p:cTn id="94" presetID="6" presetClass="entr" presetSubtype="32" fill="hold" grpId="0" nodeType="withEffect">
                                  <p:stCondLst>
                                    <p:cond delay="0"/>
                                  </p:stCondLst>
                                  <p:childTnLst>
                                    <p:set>
                                      <p:cBhvr>
                                        <p:cTn id="95" dur="1" fill="hold">
                                          <p:stCondLst>
                                            <p:cond delay="0"/>
                                          </p:stCondLst>
                                        </p:cTn>
                                        <p:tgtEl>
                                          <p:spTgt spid="1422"/>
                                        </p:tgtEl>
                                        <p:attrNameLst>
                                          <p:attrName>style.visibility</p:attrName>
                                        </p:attrNameLst>
                                      </p:cBhvr>
                                      <p:to>
                                        <p:strVal val="visible"/>
                                      </p:to>
                                    </p:set>
                                    <p:animEffect transition="in" filter="circle(out)">
                                      <p:cBhvr>
                                        <p:cTn id="96" dur="1000"/>
                                        <p:tgtEl>
                                          <p:spTgt spid="1422"/>
                                        </p:tgtEl>
                                      </p:cBhvr>
                                    </p:animEffect>
                                  </p:childTnLst>
                                </p:cTn>
                              </p:par>
                              <p:par>
                                <p:cTn id="97" presetID="6" presetClass="entr" presetSubtype="32" fill="hold" grpId="0" nodeType="withEffect">
                                  <p:stCondLst>
                                    <p:cond delay="0"/>
                                  </p:stCondLst>
                                  <p:childTnLst>
                                    <p:set>
                                      <p:cBhvr>
                                        <p:cTn id="98" dur="1" fill="hold">
                                          <p:stCondLst>
                                            <p:cond delay="0"/>
                                          </p:stCondLst>
                                        </p:cTn>
                                        <p:tgtEl>
                                          <p:spTgt spid="1423"/>
                                        </p:tgtEl>
                                        <p:attrNameLst>
                                          <p:attrName>style.visibility</p:attrName>
                                        </p:attrNameLst>
                                      </p:cBhvr>
                                      <p:to>
                                        <p:strVal val="visible"/>
                                      </p:to>
                                    </p:set>
                                    <p:animEffect transition="in" filter="circle(out)">
                                      <p:cBhvr>
                                        <p:cTn id="99" dur="1000"/>
                                        <p:tgtEl>
                                          <p:spTgt spid="1423"/>
                                        </p:tgtEl>
                                      </p:cBhvr>
                                    </p:animEffect>
                                  </p:childTnLst>
                                </p:cTn>
                              </p:par>
                              <p:par>
                                <p:cTn id="100" presetID="6" presetClass="entr" presetSubtype="32" fill="hold" grpId="0" nodeType="withEffect">
                                  <p:stCondLst>
                                    <p:cond delay="0"/>
                                  </p:stCondLst>
                                  <p:childTnLst>
                                    <p:set>
                                      <p:cBhvr>
                                        <p:cTn id="101" dur="1" fill="hold">
                                          <p:stCondLst>
                                            <p:cond delay="0"/>
                                          </p:stCondLst>
                                        </p:cTn>
                                        <p:tgtEl>
                                          <p:spTgt spid="1404"/>
                                        </p:tgtEl>
                                        <p:attrNameLst>
                                          <p:attrName>style.visibility</p:attrName>
                                        </p:attrNameLst>
                                      </p:cBhvr>
                                      <p:to>
                                        <p:strVal val="visible"/>
                                      </p:to>
                                    </p:set>
                                    <p:animEffect transition="in" filter="circle(out)">
                                      <p:cBhvr>
                                        <p:cTn id="102" dur="1000"/>
                                        <p:tgtEl>
                                          <p:spTgt spid="1404"/>
                                        </p:tgtEl>
                                      </p:cBhvr>
                                    </p:animEffect>
                                  </p:childTnLst>
                                </p:cTn>
                              </p:par>
                              <p:par>
                                <p:cTn id="103" presetID="6" presetClass="entr" presetSubtype="32" fill="hold" grpId="0" nodeType="withEffect">
                                  <p:stCondLst>
                                    <p:cond delay="0"/>
                                  </p:stCondLst>
                                  <p:childTnLst>
                                    <p:set>
                                      <p:cBhvr>
                                        <p:cTn id="104" dur="1" fill="hold">
                                          <p:stCondLst>
                                            <p:cond delay="0"/>
                                          </p:stCondLst>
                                        </p:cTn>
                                        <p:tgtEl>
                                          <p:spTgt spid="1414"/>
                                        </p:tgtEl>
                                        <p:attrNameLst>
                                          <p:attrName>style.visibility</p:attrName>
                                        </p:attrNameLst>
                                      </p:cBhvr>
                                      <p:to>
                                        <p:strVal val="visible"/>
                                      </p:to>
                                    </p:set>
                                    <p:animEffect transition="in" filter="circle(out)">
                                      <p:cBhvr>
                                        <p:cTn id="105" dur="1000"/>
                                        <p:tgtEl>
                                          <p:spTgt spid="1414"/>
                                        </p:tgtEl>
                                      </p:cBhvr>
                                    </p:animEffect>
                                  </p:childTnLst>
                                </p:cTn>
                              </p:par>
                              <p:par>
                                <p:cTn id="106" presetID="6" presetClass="entr" presetSubtype="32" fill="hold" grpId="0" nodeType="withEffect">
                                  <p:stCondLst>
                                    <p:cond delay="0"/>
                                  </p:stCondLst>
                                  <p:childTnLst>
                                    <p:set>
                                      <p:cBhvr>
                                        <p:cTn id="107" dur="1" fill="hold">
                                          <p:stCondLst>
                                            <p:cond delay="0"/>
                                          </p:stCondLst>
                                        </p:cTn>
                                        <p:tgtEl>
                                          <p:spTgt spid="1400"/>
                                        </p:tgtEl>
                                        <p:attrNameLst>
                                          <p:attrName>style.visibility</p:attrName>
                                        </p:attrNameLst>
                                      </p:cBhvr>
                                      <p:to>
                                        <p:strVal val="visible"/>
                                      </p:to>
                                    </p:set>
                                    <p:animEffect transition="in" filter="circle(out)">
                                      <p:cBhvr>
                                        <p:cTn id="108" dur="1000"/>
                                        <p:tgtEl>
                                          <p:spTgt spid="1400"/>
                                        </p:tgtEl>
                                      </p:cBhvr>
                                    </p:animEffect>
                                  </p:childTnLst>
                                </p:cTn>
                              </p:par>
                              <p:par>
                                <p:cTn id="109" presetID="6" presetClass="entr" presetSubtype="32" fill="hold" grpId="0" nodeType="withEffect">
                                  <p:stCondLst>
                                    <p:cond delay="0"/>
                                  </p:stCondLst>
                                  <p:childTnLst>
                                    <p:set>
                                      <p:cBhvr>
                                        <p:cTn id="110" dur="1" fill="hold">
                                          <p:stCondLst>
                                            <p:cond delay="0"/>
                                          </p:stCondLst>
                                        </p:cTn>
                                        <p:tgtEl>
                                          <p:spTgt spid="1401"/>
                                        </p:tgtEl>
                                        <p:attrNameLst>
                                          <p:attrName>style.visibility</p:attrName>
                                        </p:attrNameLst>
                                      </p:cBhvr>
                                      <p:to>
                                        <p:strVal val="visible"/>
                                      </p:to>
                                    </p:set>
                                    <p:animEffect transition="in" filter="circle(out)">
                                      <p:cBhvr>
                                        <p:cTn id="111" dur="1000"/>
                                        <p:tgtEl>
                                          <p:spTgt spid="1401"/>
                                        </p:tgtEl>
                                      </p:cBhvr>
                                    </p:animEffect>
                                  </p:childTnLst>
                                </p:cTn>
                              </p:par>
                              <p:par>
                                <p:cTn id="112" presetID="6" presetClass="entr" presetSubtype="32" fill="hold" grpId="0" nodeType="withEffect">
                                  <p:stCondLst>
                                    <p:cond delay="0"/>
                                  </p:stCondLst>
                                  <p:childTnLst>
                                    <p:set>
                                      <p:cBhvr>
                                        <p:cTn id="113" dur="1" fill="hold">
                                          <p:stCondLst>
                                            <p:cond delay="0"/>
                                          </p:stCondLst>
                                        </p:cTn>
                                        <p:tgtEl>
                                          <p:spTgt spid="1402"/>
                                        </p:tgtEl>
                                        <p:attrNameLst>
                                          <p:attrName>style.visibility</p:attrName>
                                        </p:attrNameLst>
                                      </p:cBhvr>
                                      <p:to>
                                        <p:strVal val="visible"/>
                                      </p:to>
                                    </p:set>
                                    <p:animEffect transition="in" filter="circle(out)">
                                      <p:cBhvr>
                                        <p:cTn id="114" dur="1000"/>
                                        <p:tgtEl>
                                          <p:spTgt spid="1402"/>
                                        </p:tgtEl>
                                      </p:cBhvr>
                                    </p:animEffect>
                                  </p:childTnLst>
                                </p:cTn>
                              </p:par>
                              <p:par>
                                <p:cTn id="115" presetID="6" presetClass="entr" presetSubtype="32" fill="hold" grpId="0" nodeType="withEffect">
                                  <p:stCondLst>
                                    <p:cond delay="0"/>
                                  </p:stCondLst>
                                  <p:childTnLst>
                                    <p:set>
                                      <p:cBhvr>
                                        <p:cTn id="116" dur="1" fill="hold">
                                          <p:stCondLst>
                                            <p:cond delay="0"/>
                                          </p:stCondLst>
                                        </p:cTn>
                                        <p:tgtEl>
                                          <p:spTgt spid="1424"/>
                                        </p:tgtEl>
                                        <p:attrNameLst>
                                          <p:attrName>style.visibility</p:attrName>
                                        </p:attrNameLst>
                                      </p:cBhvr>
                                      <p:to>
                                        <p:strVal val="visible"/>
                                      </p:to>
                                    </p:set>
                                    <p:animEffect transition="in" filter="circle(out)">
                                      <p:cBhvr>
                                        <p:cTn id="117" dur="1000"/>
                                        <p:tgtEl>
                                          <p:spTgt spid="1424"/>
                                        </p:tgtEl>
                                      </p:cBhvr>
                                    </p:animEffect>
                                  </p:childTnLst>
                                </p:cTn>
                              </p:par>
                              <p:par>
                                <p:cTn id="118" presetID="6" presetClass="entr" presetSubtype="32" fill="hold" grpId="0" nodeType="withEffect">
                                  <p:stCondLst>
                                    <p:cond delay="0"/>
                                  </p:stCondLst>
                                  <p:childTnLst>
                                    <p:set>
                                      <p:cBhvr>
                                        <p:cTn id="119" dur="1" fill="hold">
                                          <p:stCondLst>
                                            <p:cond delay="0"/>
                                          </p:stCondLst>
                                        </p:cTn>
                                        <p:tgtEl>
                                          <p:spTgt spid="1403"/>
                                        </p:tgtEl>
                                        <p:attrNameLst>
                                          <p:attrName>style.visibility</p:attrName>
                                        </p:attrNameLst>
                                      </p:cBhvr>
                                      <p:to>
                                        <p:strVal val="visible"/>
                                      </p:to>
                                    </p:set>
                                    <p:animEffect transition="in" filter="circle(out)">
                                      <p:cBhvr>
                                        <p:cTn id="120" dur="1000"/>
                                        <p:tgtEl>
                                          <p:spTgt spid="1403"/>
                                        </p:tgtEl>
                                      </p:cBhvr>
                                    </p:animEffect>
                                  </p:childTnLst>
                                </p:cTn>
                              </p:par>
                              <p:par>
                                <p:cTn id="121" presetID="6" presetClass="entr" presetSubtype="32" fill="hold" grpId="0" nodeType="withEffect">
                                  <p:stCondLst>
                                    <p:cond delay="0"/>
                                  </p:stCondLst>
                                  <p:childTnLst>
                                    <p:set>
                                      <p:cBhvr>
                                        <p:cTn id="122" dur="1" fill="hold">
                                          <p:stCondLst>
                                            <p:cond delay="0"/>
                                          </p:stCondLst>
                                        </p:cTn>
                                        <p:tgtEl>
                                          <p:spTgt spid="1427"/>
                                        </p:tgtEl>
                                        <p:attrNameLst>
                                          <p:attrName>style.visibility</p:attrName>
                                        </p:attrNameLst>
                                      </p:cBhvr>
                                      <p:to>
                                        <p:strVal val="visible"/>
                                      </p:to>
                                    </p:set>
                                    <p:animEffect transition="in" filter="circle(out)">
                                      <p:cBhvr>
                                        <p:cTn id="123" dur="1000"/>
                                        <p:tgtEl>
                                          <p:spTgt spid="1427"/>
                                        </p:tgtEl>
                                      </p:cBhvr>
                                    </p:animEffect>
                                  </p:childTnLst>
                                </p:cTn>
                              </p:par>
                              <p:par>
                                <p:cTn id="124" presetID="6" presetClass="entr" presetSubtype="32" fill="hold" grpId="0" nodeType="withEffect">
                                  <p:stCondLst>
                                    <p:cond delay="0"/>
                                  </p:stCondLst>
                                  <p:childTnLst>
                                    <p:set>
                                      <p:cBhvr>
                                        <p:cTn id="125" dur="1" fill="hold">
                                          <p:stCondLst>
                                            <p:cond delay="0"/>
                                          </p:stCondLst>
                                        </p:cTn>
                                        <p:tgtEl>
                                          <p:spTgt spid="1194"/>
                                        </p:tgtEl>
                                        <p:attrNameLst>
                                          <p:attrName>style.visibility</p:attrName>
                                        </p:attrNameLst>
                                      </p:cBhvr>
                                      <p:to>
                                        <p:strVal val="visible"/>
                                      </p:to>
                                    </p:set>
                                    <p:animEffect transition="in" filter="circle(out)">
                                      <p:cBhvr>
                                        <p:cTn id="126" dur="1000"/>
                                        <p:tgtEl>
                                          <p:spTgt spid="1194"/>
                                        </p:tgtEl>
                                      </p:cBhvr>
                                    </p:animEffect>
                                  </p:childTnLst>
                                </p:cTn>
                              </p:par>
                              <p:par>
                                <p:cTn id="127" presetID="6" presetClass="entr" presetSubtype="32" fill="hold" grpId="0" nodeType="withEffect">
                                  <p:stCondLst>
                                    <p:cond delay="0"/>
                                  </p:stCondLst>
                                  <p:childTnLst>
                                    <p:set>
                                      <p:cBhvr>
                                        <p:cTn id="128" dur="1" fill="hold">
                                          <p:stCondLst>
                                            <p:cond delay="0"/>
                                          </p:stCondLst>
                                        </p:cTn>
                                        <p:tgtEl>
                                          <p:spTgt spid="1195"/>
                                        </p:tgtEl>
                                        <p:attrNameLst>
                                          <p:attrName>style.visibility</p:attrName>
                                        </p:attrNameLst>
                                      </p:cBhvr>
                                      <p:to>
                                        <p:strVal val="visible"/>
                                      </p:to>
                                    </p:set>
                                    <p:animEffect transition="in" filter="circle(out)">
                                      <p:cBhvr>
                                        <p:cTn id="129" dur="1000"/>
                                        <p:tgtEl>
                                          <p:spTgt spid="1195"/>
                                        </p:tgtEl>
                                      </p:cBhvr>
                                    </p:animEffect>
                                  </p:childTnLst>
                                </p:cTn>
                              </p:par>
                              <p:par>
                                <p:cTn id="130" presetID="6" presetClass="entr" presetSubtype="32" fill="hold" grpId="0" nodeType="withEffect">
                                  <p:stCondLst>
                                    <p:cond delay="0"/>
                                  </p:stCondLst>
                                  <p:childTnLst>
                                    <p:set>
                                      <p:cBhvr>
                                        <p:cTn id="131" dur="1" fill="hold">
                                          <p:stCondLst>
                                            <p:cond delay="0"/>
                                          </p:stCondLst>
                                        </p:cTn>
                                        <p:tgtEl>
                                          <p:spTgt spid="1214"/>
                                        </p:tgtEl>
                                        <p:attrNameLst>
                                          <p:attrName>style.visibility</p:attrName>
                                        </p:attrNameLst>
                                      </p:cBhvr>
                                      <p:to>
                                        <p:strVal val="visible"/>
                                      </p:to>
                                    </p:set>
                                    <p:animEffect transition="in" filter="circle(out)">
                                      <p:cBhvr>
                                        <p:cTn id="132" dur="1000"/>
                                        <p:tgtEl>
                                          <p:spTgt spid="1214"/>
                                        </p:tgtEl>
                                      </p:cBhvr>
                                    </p:animEffect>
                                  </p:childTnLst>
                                </p:cTn>
                              </p:par>
                              <p:par>
                                <p:cTn id="133" presetID="6" presetClass="entr" presetSubtype="32" fill="hold" grpId="0" nodeType="withEffect">
                                  <p:stCondLst>
                                    <p:cond delay="0"/>
                                  </p:stCondLst>
                                  <p:childTnLst>
                                    <p:set>
                                      <p:cBhvr>
                                        <p:cTn id="134" dur="1" fill="hold">
                                          <p:stCondLst>
                                            <p:cond delay="0"/>
                                          </p:stCondLst>
                                        </p:cTn>
                                        <p:tgtEl>
                                          <p:spTgt spid="1213"/>
                                        </p:tgtEl>
                                        <p:attrNameLst>
                                          <p:attrName>style.visibility</p:attrName>
                                        </p:attrNameLst>
                                      </p:cBhvr>
                                      <p:to>
                                        <p:strVal val="visible"/>
                                      </p:to>
                                    </p:set>
                                    <p:animEffect transition="in" filter="circle(out)">
                                      <p:cBhvr>
                                        <p:cTn id="135" dur="1000"/>
                                        <p:tgtEl>
                                          <p:spTgt spid="1213"/>
                                        </p:tgtEl>
                                      </p:cBhvr>
                                    </p:animEffect>
                                  </p:childTnLst>
                                </p:cTn>
                              </p:par>
                              <p:par>
                                <p:cTn id="136" presetID="6" presetClass="entr" presetSubtype="32" fill="hold" grpId="0" nodeType="withEffect">
                                  <p:stCondLst>
                                    <p:cond delay="0"/>
                                  </p:stCondLst>
                                  <p:childTnLst>
                                    <p:set>
                                      <p:cBhvr>
                                        <p:cTn id="137" dur="1" fill="hold">
                                          <p:stCondLst>
                                            <p:cond delay="0"/>
                                          </p:stCondLst>
                                        </p:cTn>
                                        <p:tgtEl>
                                          <p:spTgt spid="1209"/>
                                        </p:tgtEl>
                                        <p:attrNameLst>
                                          <p:attrName>style.visibility</p:attrName>
                                        </p:attrNameLst>
                                      </p:cBhvr>
                                      <p:to>
                                        <p:strVal val="visible"/>
                                      </p:to>
                                    </p:set>
                                    <p:animEffect transition="in" filter="circle(out)">
                                      <p:cBhvr>
                                        <p:cTn id="138" dur="1000"/>
                                        <p:tgtEl>
                                          <p:spTgt spid="1209"/>
                                        </p:tgtEl>
                                      </p:cBhvr>
                                    </p:animEffect>
                                  </p:childTnLst>
                                </p:cTn>
                              </p:par>
                              <p:par>
                                <p:cTn id="139" presetID="6" presetClass="entr" presetSubtype="32" fill="hold" grpId="0" nodeType="withEffect">
                                  <p:stCondLst>
                                    <p:cond delay="0"/>
                                  </p:stCondLst>
                                  <p:childTnLst>
                                    <p:set>
                                      <p:cBhvr>
                                        <p:cTn id="140" dur="1" fill="hold">
                                          <p:stCondLst>
                                            <p:cond delay="0"/>
                                          </p:stCondLst>
                                        </p:cTn>
                                        <p:tgtEl>
                                          <p:spTgt spid="1208"/>
                                        </p:tgtEl>
                                        <p:attrNameLst>
                                          <p:attrName>style.visibility</p:attrName>
                                        </p:attrNameLst>
                                      </p:cBhvr>
                                      <p:to>
                                        <p:strVal val="visible"/>
                                      </p:to>
                                    </p:set>
                                    <p:animEffect transition="in" filter="circle(out)">
                                      <p:cBhvr>
                                        <p:cTn id="141" dur="1000"/>
                                        <p:tgtEl>
                                          <p:spTgt spid="1208"/>
                                        </p:tgtEl>
                                      </p:cBhvr>
                                    </p:animEffect>
                                  </p:childTnLst>
                                </p:cTn>
                              </p:par>
                              <p:par>
                                <p:cTn id="142" presetID="6" presetClass="entr" presetSubtype="32" fill="hold" grpId="0" nodeType="withEffect">
                                  <p:stCondLst>
                                    <p:cond delay="0"/>
                                  </p:stCondLst>
                                  <p:childTnLst>
                                    <p:set>
                                      <p:cBhvr>
                                        <p:cTn id="143" dur="1" fill="hold">
                                          <p:stCondLst>
                                            <p:cond delay="0"/>
                                          </p:stCondLst>
                                        </p:cTn>
                                        <p:tgtEl>
                                          <p:spTgt spid="1207"/>
                                        </p:tgtEl>
                                        <p:attrNameLst>
                                          <p:attrName>style.visibility</p:attrName>
                                        </p:attrNameLst>
                                      </p:cBhvr>
                                      <p:to>
                                        <p:strVal val="visible"/>
                                      </p:to>
                                    </p:set>
                                    <p:animEffect transition="in" filter="circle(out)">
                                      <p:cBhvr>
                                        <p:cTn id="144" dur="1000"/>
                                        <p:tgtEl>
                                          <p:spTgt spid="1207"/>
                                        </p:tgtEl>
                                      </p:cBhvr>
                                    </p:animEffect>
                                  </p:childTnLst>
                                </p:cTn>
                              </p:par>
                              <p:par>
                                <p:cTn id="145" presetID="6" presetClass="entr" presetSubtype="32" fill="hold" grpId="0" nodeType="withEffect">
                                  <p:stCondLst>
                                    <p:cond delay="0"/>
                                  </p:stCondLst>
                                  <p:childTnLst>
                                    <p:set>
                                      <p:cBhvr>
                                        <p:cTn id="146" dur="1" fill="hold">
                                          <p:stCondLst>
                                            <p:cond delay="0"/>
                                          </p:stCondLst>
                                        </p:cTn>
                                        <p:tgtEl>
                                          <p:spTgt spid="1224"/>
                                        </p:tgtEl>
                                        <p:attrNameLst>
                                          <p:attrName>style.visibility</p:attrName>
                                        </p:attrNameLst>
                                      </p:cBhvr>
                                      <p:to>
                                        <p:strVal val="visible"/>
                                      </p:to>
                                    </p:set>
                                    <p:animEffect transition="in" filter="circle(out)">
                                      <p:cBhvr>
                                        <p:cTn id="147" dur="1000"/>
                                        <p:tgtEl>
                                          <p:spTgt spid="1224"/>
                                        </p:tgtEl>
                                      </p:cBhvr>
                                    </p:animEffect>
                                  </p:childTnLst>
                                </p:cTn>
                              </p:par>
                              <p:par>
                                <p:cTn id="148" presetID="6" presetClass="entr" presetSubtype="32" fill="hold" grpId="0" nodeType="withEffect">
                                  <p:stCondLst>
                                    <p:cond delay="0"/>
                                  </p:stCondLst>
                                  <p:childTnLst>
                                    <p:set>
                                      <p:cBhvr>
                                        <p:cTn id="149" dur="1" fill="hold">
                                          <p:stCondLst>
                                            <p:cond delay="0"/>
                                          </p:stCondLst>
                                        </p:cTn>
                                        <p:tgtEl>
                                          <p:spTgt spid="1211"/>
                                        </p:tgtEl>
                                        <p:attrNameLst>
                                          <p:attrName>style.visibility</p:attrName>
                                        </p:attrNameLst>
                                      </p:cBhvr>
                                      <p:to>
                                        <p:strVal val="visible"/>
                                      </p:to>
                                    </p:set>
                                    <p:animEffect transition="in" filter="circle(out)">
                                      <p:cBhvr>
                                        <p:cTn id="150" dur="1000"/>
                                        <p:tgtEl>
                                          <p:spTgt spid="1211"/>
                                        </p:tgtEl>
                                      </p:cBhvr>
                                    </p:animEffect>
                                  </p:childTnLst>
                                </p:cTn>
                              </p:par>
                              <p:par>
                                <p:cTn id="151" presetID="6" presetClass="entr" presetSubtype="32" fill="hold" grpId="0" nodeType="withEffect">
                                  <p:stCondLst>
                                    <p:cond delay="0"/>
                                  </p:stCondLst>
                                  <p:childTnLst>
                                    <p:set>
                                      <p:cBhvr>
                                        <p:cTn id="152" dur="1" fill="hold">
                                          <p:stCondLst>
                                            <p:cond delay="0"/>
                                          </p:stCondLst>
                                        </p:cTn>
                                        <p:tgtEl>
                                          <p:spTgt spid="1212"/>
                                        </p:tgtEl>
                                        <p:attrNameLst>
                                          <p:attrName>style.visibility</p:attrName>
                                        </p:attrNameLst>
                                      </p:cBhvr>
                                      <p:to>
                                        <p:strVal val="visible"/>
                                      </p:to>
                                    </p:set>
                                    <p:animEffect transition="in" filter="circle(out)">
                                      <p:cBhvr>
                                        <p:cTn id="153" dur="1000"/>
                                        <p:tgtEl>
                                          <p:spTgt spid="1212"/>
                                        </p:tgtEl>
                                      </p:cBhvr>
                                    </p:animEffect>
                                  </p:childTnLst>
                                </p:cTn>
                              </p:par>
                              <p:par>
                                <p:cTn id="154" presetID="6" presetClass="entr" presetSubtype="32" fill="hold" grpId="0" nodeType="withEffect">
                                  <p:stCondLst>
                                    <p:cond delay="0"/>
                                  </p:stCondLst>
                                  <p:childTnLst>
                                    <p:set>
                                      <p:cBhvr>
                                        <p:cTn id="155" dur="1" fill="hold">
                                          <p:stCondLst>
                                            <p:cond delay="0"/>
                                          </p:stCondLst>
                                        </p:cTn>
                                        <p:tgtEl>
                                          <p:spTgt spid="1202"/>
                                        </p:tgtEl>
                                        <p:attrNameLst>
                                          <p:attrName>style.visibility</p:attrName>
                                        </p:attrNameLst>
                                      </p:cBhvr>
                                      <p:to>
                                        <p:strVal val="visible"/>
                                      </p:to>
                                    </p:set>
                                    <p:animEffect transition="in" filter="circle(out)">
                                      <p:cBhvr>
                                        <p:cTn id="156" dur="1000"/>
                                        <p:tgtEl>
                                          <p:spTgt spid="1202"/>
                                        </p:tgtEl>
                                      </p:cBhvr>
                                    </p:animEffect>
                                  </p:childTnLst>
                                </p:cTn>
                              </p:par>
                              <p:par>
                                <p:cTn id="157" presetID="6" presetClass="entr" presetSubtype="32" fill="hold" grpId="0" nodeType="withEffect">
                                  <p:stCondLst>
                                    <p:cond delay="0"/>
                                  </p:stCondLst>
                                  <p:childTnLst>
                                    <p:set>
                                      <p:cBhvr>
                                        <p:cTn id="158" dur="1" fill="hold">
                                          <p:stCondLst>
                                            <p:cond delay="0"/>
                                          </p:stCondLst>
                                        </p:cTn>
                                        <p:tgtEl>
                                          <p:spTgt spid="1201"/>
                                        </p:tgtEl>
                                        <p:attrNameLst>
                                          <p:attrName>style.visibility</p:attrName>
                                        </p:attrNameLst>
                                      </p:cBhvr>
                                      <p:to>
                                        <p:strVal val="visible"/>
                                      </p:to>
                                    </p:set>
                                    <p:animEffect transition="in" filter="circle(out)">
                                      <p:cBhvr>
                                        <p:cTn id="159" dur="1000"/>
                                        <p:tgtEl>
                                          <p:spTgt spid="1201"/>
                                        </p:tgtEl>
                                      </p:cBhvr>
                                    </p:animEffect>
                                  </p:childTnLst>
                                </p:cTn>
                              </p:par>
                              <p:par>
                                <p:cTn id="160" presetID="6" presetClass="entr" presetSubtype="32" fill="hold" grpId="0" nodeType="withEffect">
                                  <p:stCondLst>
                                    <p:cond delay="0"/>
                                  </p:stCondLst>
                                  <p:childTnLst>
                                    <p:set>
                                      <p:cBhvr>
                                        <p:cTn id="161" dur="1" fill="hold">
                                          <p:stCondLst>
                                            <p:cond delay="0"/>
                                          </p:stCondLst>
                                        </p:cTn>
                                        <p:tgtEl>
                                          <p:spTgt spid="1222"/>
                                        </p:tgtEl>
                                        <p:attrNameLst>
                                          <p:attrName>style.visibility</p:attrName>
                                        </p:attrNameLst>
                                      </p:cBhvr>
                                      <p:to>
                                        <p:strVal val="visible"/>
                                      </p:to>
                                    </p:set>
                                    <p:animEffect transition="in" filter="circle(out)">
                                      <p:cBhvr>
                                        <p:cTn id="162" dur="1000"/>
                                        <p:tgtEl>
                                          <p:spTgt spid="1222"/>
                                        </p:tgtEl>
                                      </p:cBhvr>
                                    </p:animEffect>
                                  </p:childTnLst>
                                </p:cTn>
                              </p:par>
                              <p:par>
                                <p:cTn id="163" presetID="6" presetClass="entr" presetSubtype="32" fill="hold" grpId="0" nodeType="withEffect">
                                  <p:stCondLst>
                                    <p:cond delay="0"/>
                                  </p:stCondLst>
                                  <p:childTnLst>
                                    <p:set>
                                      <p:cBhvr>
                                        <p:cTn id="164" dur="1" fill="hold">
                                          <p:stCondLst>
                                            <p:cond delay="0"/>
                                          </p:stCondLst>
                                        </p:cTn>
                                        <p:tgtEl>
                                          <p:spTgt spid="1206"/>
                                        </p:tgtEl>
                                        <p:attrNameLst>
                                          <p:attrName>style.visibility</p:attrName>
                                        </p:attrNameLst>
                                      </p:cBhvr>
                                      <p:to>
                                        <p:strVal val="visible"/>
                                      </p:to>
                                    </p:set>
                                    <p:animEffect transition="in" filter="circle(out)">
                                      <p:cBhvr>
                                        <p:cTn id="165" dur="1000"/>
                                        <p:tgtEl>
                                          <p:spTgt spid="1206"/>
                                        </p:tgtEl>
                                      </p:cBhvr>
                                    </p:animEffect>
                                  </p:childTnLst>
                                </p:cTn>
                              </p:par>
                              <p:par>
                                <p:cTn id="166" presetID="6" presetClass="entr" presetSubtype="32" fill="hold" grpId="0" nodeType="withEffect">
                                  <p:stCondLst>
                                    <p:cond delay="0"/>
                                  </p:stCondLst>
                                  <p:childTnLst>
                                    <p:set>
                                      <p:cBhvr>
                                        <p:cTn id="167" dur="1" fill="hold">
                                          <p:stCondLst>
                                            <p:cond delay="0"/>
                                          </p:stCondLst>
                                        </p:cTn>
                                        <p:tgtEl>
                                          <p:spTgt spid="1221"/>
                                        </p:tgtEl>
                                        <p:attrNameLst>
                                          <p:attrName>style.visibility</p:attrName>
                                        </p:attrNameLst>
                                      </p:cBhvr>
                                      <p:to>
                                        <p:strVal val="visible"/>
                                      </p:to>
                                    </p:set>
                                    <p:animEffect transition="in" filter="circle(out)">
                                      <p:cBhvr>
                                        <p:cTn id="168" dur="1000"/>
                                        <p:tgtEl>
                                          <p:spTgt spid="1221"/>
                                        </p:tgtEl>
                                      </p:cBhvr>
                                    </p:animEffect>
                                  </p:childTnLst>
                                </p:cTn>
                              </p:par>
                              <p:par>
                                <p:cTn id="169" presetID="6" presetClass="entr" presetSubtype="32" fill="hold" grpId="0" nodeType="withEffect">
                                  <p:stCondLst>
                                    <p:cond delay="0"/>
                                  </p:stCondLst>
                                  <p:childTnLst>
                                    <p:set>
                                      <p:cBhvr>
                                        <p:cTn id="170" dur="1" fill="hold">
                                          <p:stCondLst>
                                            <p:cond delay="0"/>
                                          </p:stCondLst>
                                        </p:cTn>
                                        <p:tgtEl>
                                          <p:spTgt spid="1217"/>
                                        </p:tgtEl>
                                        <p:attrNameLst>
                                          <p:attrName>style.visibility</p:attrName>
                                        </p:attrNameLst>
                                      </p:cBhvr>
                                      <p:to>
                                        <p:strVal val="visible"/>
                                      </p:to>
                                    </p:set>
                                    <p:animEffect transition="in" filter="circle(out)">
                                      <p:cBhvr>
                                        <p:cTn id="171" dur="1000"/>
                                        <p:tgtEl>
                                          <p:spTgt spid="1217"/>
                                        </p:tgtEl>
                                      </p:cBhvr>
                                    </p:animEffect>
                                  </p:childTnLst>
                                </p:cTn>
                              </p:par>
                              <p:par>
                                <p:cTn id="172" presetID="6" presetClass="entr" presetSubtype="32" fill="hold" grpId="0" nodeType="withEffect">
                                  <p:stCondLst>
                                    <p:cond delay="0"/>
                                  </p:stCondLst>
                                  <p:childTnLst>
                                    <p:set>
                                      <p:cBhvr>
                                        <p:cTn id="173" dur="1" fill="hold">
                                          <p:stCondLst>
                                            <p:cond delay="0"/>
                                          </p:stCondLst>
                                        </p:cTn>
                                        <p:tgtEl>
                                          <p:spTgt spid="1205"/>
                                        </p:tgtEl>
                                        <p:attrNameLst>
                                          <p:attrName>style.visibility</p:attrName>
                                        </p:attrNameLst>
                                      </p:cBhvr>
                                      <p:to>
                                        <p:strVal val="visible"/>
                                      </p:to>
                                    </p:set>
                                    <p:animEffect transition="in" filter="circle(out)">
                                      <p:cBhvr>
                                        <p:cTn id="174" dur="1000"/>
                                        <p:tgtEl>
                                          <p:spTgt spid="1205"/>
                                        </p:tgtEl>
                                      </p:cBhvr>
                                    </p:animEffect>
                                  </p:childTnLst>
                                </p:cTn>
                              </p:par>
                              <p:par>
                                <p:cTn id="175" presetID="6" presetClass="entr" presetSubtype="32" fill="hold" grpId="0" nodeType="withEffect">
                                  <p:stCondLst>
                                    <p:cond delay="0"/>
                                  </p:stCondLst>
                                  <p:childTnLst>
                                    <p:set>
                                      <p:cBhvr>
                                        <p:cTn id="176" dur="1" fill="hold">
                                          <p:stCondLst>
                                            <p:cond delay="0"/>
                                          </p:stCondLst>
                                        </p:cTn>
                                        <p:tgtEl>
                                          <p:spTgt spid="1203"/>
                                        </p:tgtEl>
                                        <p:attrNameLst>
                                          <p:attrName>style.visibility</p:attrName>
                                        </p:attrNameLst>
                                      </p:cBhvr>
                                      <p:to>
                                        <p:strVal val="visible"/>
                                      </p:to>
                                    </p:set>
                                    <p:animEffect transition="in" filter="circle(out)">
                                      <p:cBhvr>
                                        <p:cTn id="177" dur="1000"/>
                                        <p:tgtEl>
                                          <p:spTgt spid="1203"/>
                                        </p:tgtEl>
                                      </p:cBhvr>
                                    </p:animEffect>
                                  </p:childTnLst>
                                </p:cTn>
                              </p:par>
                              <p:par>
                                <p:cTn id="178" presetID="6" presetClass="entr" presetSubtype="32" fill="hold" grpId="0" nodeType="withEffect">
                                  <p:stCondLst>
                                    <p:cond delay="0"/>
                                  </p:stCondLst>
                                  <p:childTnLst>
                                    <p:set>
                                      <p:cBhvr>
                                        <p:cTn id="179" dur="1" fill="hold">
                                          <p:stCondLst>
                                            <p:cond delay="0"/>
                                          </p:stCondLst>
                                        </p:cTn>
                                        <p:tgtEl>
                                          <p:spTgt spid="1215"/>
                                        </p:tgtEl>
                                        <p:attrNameLst>
                                          <p:attrName>style.visibility</p:attrName>
                                        </p:attrNameLst>
                                      </p:cBhvr>
                                      <p:to>
                                        <p:strVal val="visible"/>
                                      </p:to>
                                    </p:set>
                                    <p:animEffect transition="in" filter="circle(out)">
                                      <p:cBhvr>
                                        <p:cTn id="180" dur="1000"/>
                                        <p:tgtEl>
                                          <p:spTgt spid="1215"/>
                                        </p:tgtEl>
                                      </p:cBhvr>
                                    </p:animEffect>
                                  </p:childTnLst>
                                </p:cTn>
                              </p:par>
                              <p:par>
                                <p:cTn id="181" presetID="6" presetClass="entr" presetSubtype="32" fill="hold" grpId="0" nodeType="withEffect">
                                  <p:stCondLst>
                                    <p:cond delay="0"/>
                                  </p:stCondLst>
                                  <p:childTnLst>
                                    <p:set>
                                      <p:cBhvr>
                                        <p:cTn id="182" dur="1" fill="hold">
                                          <p:stCondLst>
                                            <p:cond delay="0"/>
                                          </p:stCondLst>
                                        </p:cTn>
                                        <p:tgtEl>
                                          <p:spTgt spid="1204"/>
                                        </p:tgtEl>
                                        <p:attrNameLst>
                                          <p:attrName>style.visibility</p:attrName>
                                        </p:attrNameLst>
                                      </p:cBhvr>
                                      <p:to>
                                        <p:strVal val="visible"/>
                                      </p:to>
                                    </p:set>
                                    <p:animEffect transition="in" filter="circle(out)">
                                      <p:cBhvr>
                                        <p:cTn id="183" dur="1000"/>
                                        <p:tgtEl>
                                          <p:spTgt spid="1204"/>
                                        </p:tgtEl>
                                      </p:cBhvr>
                                    </p:animEffect>
                                  </p:childTnLst>
                                </p:cTn>
                              </p:par>
                              <p:par>
                                <p:cTn id="184" presetID="6" presetClass="entr" presetSubtype="32" fill="hold" grpId="0" nodeType="withEffect">
                                  <p:stCondLst>
                                    <p:cond delay="0"/>
                                  </p:stCondLst>
                                  <p:childTnLst>
                                    <p:set>
                                      <p:cBhvr>
                                        <p:cTn id="185" dur="1" fill="hold">
                                          <p:stCondLst>
                                            <p:cond delay="0"/>
                                          </p:stCondLst>
                                        </p:cTn>
                                        <p:tgtEl>
                                          <p:spTgt spid="1216"/>
                                        </p:tgtEl>
                                        <p:attrNameLst>
                                          <p:attrName>style.visibility</p:attrName>
                                        </p:attrNameLst>
                                      </p:cBhvr>
                                      <p:to>
                                        <p:strVal val="visible"/>
                                      </p:to>
                                    </p:set>
                                    <p:animEffect transition="in" filter="circle(out)">
                                      <p:cBhvr>
                                        <p:cTn id="186" dur="1000"/>
                                        <p:tgtEl>
                                          <p:spTgt spid="1216"/>
                                        </p:tgtEl>
                                      </p:cBhvr>
                                    </p:animEffect>
                                  </p:childTnLst>
                                </p:cTn>
                              </p:par>
                              <p:par>
                                <p:cTn id="187" presetID="6" presetClass="entr" presetSubtype="32" fill="hold" grpId="0" nodeType="withEffect">
                                  <p:stCondLst>
                                    <p:cond delay="0"/>
                                  </p:stCondLst>
                                  <p:childTnLst>
                                    <p:set>
                                      <p:cBhvr>
                                        <p:cTn id="188" dur="1" fill="hold">
                                          <p:stCondLst>
                                            <p:cond delay="0"/>
                                          </p:stCondLst>
                                        </p:cTn>
                                        <p:tgtEl>
                                          <p:spTgt spid="1218"/>
                                        </p:tgtEl>
                                        <p:attrNameLst>
                                          <p:attrName>style.visibility</p:attrName>
                                        </p:attrNameLst>
                                      </p:cBhvr>
                                      <p:to>
                                        <p:strVal val="visible"/>
                                      </p:to>
                                    </p:set>
                                    <p:animEffect transition="in" filter="circle(out)">
                                      <p:cBhvr>
                                        <p:cTn id="189" dur="1000"/>
                                        <p:tgtEl>
                                          <p:spTgt spid="1218"/>
                                        </p:tgtEl>
                                      </p:cBhvr>
                                    </p:animEffect>
                                  </p:childTnLst>
                                </p:cTn>
                              </p:par>
                              <p:par>
                                <p:cTn id="190" presetID="6" presetClass="entr" presetSubtype="32" fill="hold" grpId="0" nodeType="withEffect">
                                  <p:stCondLst>
                                    <p:cond delay="0"/>
                                  </p:stCondLst>
                                  <p:childTnLst>
                                    <p:set>
                                      <p:cBhvr>
                                        <p:cTn id="191" dur="1" fill="hold">
                                          <p:stCondLst>
                                            <p:cond delay="0"/>
                                          </p:stCondLst>
                                        </p:cTn>
                                        <p:tgtEl>
                                          <p:spTgt spid="1219"/>
                                        </p:tgtEl>
                                        <p:attrNameLst>
                                          <p:attrName>style.visibility</p:attrName>
                                        </p:attrNameLst>
                                      </p:cBhvr>
                                      <p:to>
                                        <p:strVal val="visible"/>
                                      </p:to>
                                    </p:set>
                                    <p:animEffect transition="in" filter="circle(out)">
                                      <p:cBhvr>
                                        <p:cTn id="192" dur="1000"/>
                                        <p:tgtEl>
                                          <p:spTgt spid="1219"/>
                                        </p:tgtEl>
                                      </p:cBhvr>
                                    </p:animEffect>
                                  </p:childTnLst>
                                </p:cTn>
                              </p:par>
                              <p:par>
                                <p:cTn id="193" presetID="6" presetClass="entr" presetSubtype="32" fill="hold" grpId="0" nodeType="withEffect">
                                  <p:stCondLst>
                                    <p:cond delay="0"/>
                                  </p:stCondLst>
                                  <p:childTnLst>
                                    <p:set>
                                      <p:cBhvr>
                                        <p:cTn id="194" dur="1" fill="hold">
                                          <p:stCondLst>
                                            <p:cond delay="0"/>
                                          </p:stCondLst>
                                        </p:cTn>
                                        <p:tgtEl>
                                          <p:spTgt spid="1200"/>
                                        </p:tgtEl>
                                        <p:attrNameLst>
                                          <p:attrName>style.visibility</p:attrName>
                                        </p:attrNameLst>
                                      </p:cBhvr>
                                      <p:to>
                                        <p:strVal val="visible"/>
                                      </p:to>
                                    </p:set>
                                    <p:animEffect transition="in" filter="circle(out)">
                                      <p:cBhvr>
                                        <p:cTn id="195" dur="1000"/>
                                        <p:tgtEl>
                                          <p:spTgt spid="1200"/>
                                        </p:tgtEl>
                                      </p:cBhvr>
                                    </p:animEffect>
                                  </p:childTnLst>
                                </p:cTn>
                              </p:par>
                              <p:par>
                                <p:cTn id="196" presetID="6" presetClass="entr" presetSubtype="32" fill="hold" grpId="0" nodeType="withEffect">
                                  <p:stCondLst>
                                    <p:cond delay="0"/>
                                  </p:stCondLst>
                                  <p:childTnLst>
                                    <p:set>
                                      <p:cBhvr>
                                        <p:cTn id="197" dur="1" fill="hold">
                                          <p:stCondLst>
                                            <p:cond delay="0"/>
                                          </p:stCondLst>
                                        </p:cTn>
                                        <p:tgtEl>
                                          <p:spTgt spid="1210"/>
                                        </p:tgtEl>
                                        <p:attrNameLst>
                                          <p:attrName>style.visibility</p:attrName>
                                        </p:attrNameLst>
                                      </p:cBhvr>
                                      <p:to>
                                        <p:strVal val="visible"/>
                                      </p:to>
                                    </p:set>
                                    <p:animEffect transition="in" filter="circle(out)">
                                      <p:cBhvr>
                                        <p:cTn id="198" dur="1000"/>
                                        <p:tgtEl>
                                          <p:spTgt spid="1210"/>
                                        </p:tgtEl>
                                      </p:cBhvr>
                                    </p:animEffect>
                                  </p:childTnLst>
                                </p:cTn>
                              </p:par>
                              <p:par>
                                <p:cTn id="199" presetID="6" presetClass="entr" presetSubtype="32" fill="hold" grpId="0" nodeType="withEffect">
                                  <p:stCondLst>
                                    <p:cond delay="0"/>
                                  </p:stCondLst>
                                  <p:childTnLst>
                                    <p:set>
                                      <p:cBhvr>
                                        <p:cTn id="200" dur="1" fill="hold">
                                          <p:stCondLst>
                                            <p:cond delay="0"/>
                                          </p:stCondLst>
                                        </p:cTn>
                                        <p:tgtEl>
                                          <p:spTgt spid="1196"/>
                                        </p:tgtEl>
                                        <p:attrNameLst>
                                          <p:attrName>style.visibility</p:attrName>
                                        </p:attrNameLst>
                                      </p:cBhvr>
                                      <p:to>
                                        <p:strVal val="visible"/>
                                      </p:to>
                                    </p:set>
                                    <p:animEffect transition="in" filter="circle(out)">
                                      <p:cBhvr>
                                        <p:cTn id="201" dur="1000"/>
                                        <p:tgtEl>
                                          <p:spTgt spid="1196"/>
                                        </p:tgtEl>
                                      </p:cBhvr>
                                    </p:animEffect>
                                  </p:childTnLst>
                                </p:cTn>
                              </p:par>
                              <p:par>
                                <p:cTn id="202" presetID="6" presetClass="entr" presetSubtype="32" fill="hold" grpId="0" nodeType="withEffect">
                                  <p:stCondLst>
                                    <p:cond delay="0"/>
                                  </p:stCondLst>
                                  <p:childTnLst>
                                    <p:set>
                                      <p:cBhvr>
                                        <p:cTn id="203" dur="1" fill="hold">
                                          <p:stCondLst>
                                            <p:cond delay="0"/>
                                          </p:stCondLst>
                                        </p:cTn>
                                        <p:tgtEl>
                                          <p:spTgt spid="1197"/>
                                        </p:tgtEl>
                                        <p:attrNameLst>
                                          <p:attrName>style.visibility</p:attrName>
                                        </p:attrNameLst>
                                      </p:cBhvr>
                                      <p:to>
                                        <p:strVal val="visible"/>
                                      </p:to>
                                    </p:set>
                                    <p:animEffect transition="in" filter="circle(out)">
                                      <p:cBhvr>
                                        <p:cTn id="204" dur="1000"/>
                                        <p:tgtEl>
                                          <p:spTgt spid="1197"/>
                                        </p:tgtEl>
                                      </p:cBhvr>
                                    </p:animEffect>
                                  </p:childTnLst>
                                </p:cTn>
                              </p:par>
                              <p:par>
                                <p:cTn id="205" presetID="6" presetClass="entr" presetSubtype="32" fill="hold" grpId="0" nodeType="withEffect">
                                  <p:stCondLst>
                                    <p:cond delay="0"/>
                                  </p:stCondLst>
                                  <p:childTnLst>
                                    <p:set>
                                      <p:cBhvr>
                                        <p:cTn id="206" dur="1" fill="hold">
                                          <p:stCondLst>
                                            <p:cond delay="0"/>
                                          </p:stCondLst>
                                        </p:cTn>
                                        <p:tgtEl>
                                          <p:spTgt spid="1198"/>
                                        </p:tgtEl>
                                        <p:attrNameLst>
                                          <p:attrName>style.visibility</p:attrName>
                                        </p:attrNameLst>
                                      </p:cBhvr>
                                      <p:to>
                                        <p:strVal val="visible"/>
                                      </p:to>
                                    </p:set>
                                    <p:animEffect transition="in" filter="circle(out)">
                                      <p:cBhvr>
                                        <p:cTn id="207" dur="1000"/>
                                        <p:tgtEl>
                                          <p:spTgt spid="1198"/>
                                        </p:tgtEl>
                                      </p:cBhvr>
                                    </p:animEffect>
                                  </p:childTnLst>
                                </p:cTn>
                              </p:par>
                              <p:par>
                                <p:cTn id="208" presetID="6" presetClass="entr" presetSubtype="32" fill="hold" grpId="0" nodeType="withEffect">
                                  <p:stCondLst>
                                    <p:cond delay="0"/>
                                  </p:stCondLst>
                                  <p:childTnLst>
                                    <p:set>
                                      <p:cBhvr>
                                        <p:cTn id="209" dur="1" fill="hold">
                                          <p:stCondLst>
                                            <p:cond delay="0"/>
                                          </p:stCondLst>
                                        </p:cTn>
                                        <p:tgtEl>
                                          <p:spTgt spid="1220"/>
                                        </p:tgtEl>
                                        <p:attrNameLst>
                                          <p:attrName>style.visibility</p:attrName>
                                        </p:attrNameLst>
                                      </p:cBhvr>
                                      <p:to>
                                        <p:strVal val="visible"/>
                                      </p:to>
                                    </p:set>
                                    <p:animEffect transition="in" filter="circle(out)">
                                      <p:cBhvr>
                                        <p:cTn id="210" dur="1000"/>
                                        <p:tgtEl>
                                          <p:spTgt spid="1220"/>
                                        </p:tgtEl>
                                      </p:cBhvr>
                                    </p:animEffect>
                                  </p:childTnLst>
                                </p:cTn>
                              </p:par>
                              <p:par>
                                <p:cTn id="211" presetID="6" presetClass="entr" presetSubtype="32" fill="hold" grpId="0" nodeType="withEffect">
                                  <p:stCondLst>
                                    <p:cond delay="0"/>
                                  </p:stCondLst>
                                  <p:childTnLst>
                                    <p:set>
                                      <p:cBhvr>
                                        <p:cTn id="212" dur="1" fill="hold">
                                          <p:stCondLst>
                                            <p:cond delay="0"/>
                                          </p:stCondLst>
                                        </p:cTn>
                                        <p:tgtEl>
                                          <p:spTgt spid="1199"/>
                                        </p:tgtEl>
                                        <p:attrNameLst>
                                          <p:attrName>style.visibility</p:attrName>
                                        </p:attrNameLst>
                                      </p:cBhvr>
                                      <p:to>
                                        <p:strVal val="visible"/>
                                      </p:to>
                                    </p:set>
                                    <p:animEffect transition="in" filter="circle(out)">
                                      <p:cBhvr>
                                        <p:cTn id="213" dur="1000"/>
                                        <p:tgtEl>
                                          <p:spTgt spid="1199"/>
                                        </p:tgtEl>
                                      </p:cBhvr>
                                    </p:animEffect>
                                  </p:childTnLst>
                                </p:cTn>
                              </p:par>
                              <p:par>
                                <p:cTn id="214" presetID="6" presetClass="entr" presetSubtype="32" fill="hold" grpId="0" nodeType="withEffect">
                                  <p:stCondLst>
                                    <p:cond delay="0"/>
                                  </p:stCondLst>
                                  <p:childTnLst>
                                    <p:set>
                                      <p:cBhvr>
                                        <p:cTn id="215" dur="1" fill="hold">
                                          <p:stCondLst>
                                            <p:cond delay="0"/>
                                          </p:stCondLst>
                                        </p:cTn>
                                        <p:tgtEl>
                                          <p:spTgt spid="1223"/>
                                        </p:tgtEl>
                                        <p:attrNameLst>
                                          <p:attrName>style.visibility</p:attrName>
                                        </p:attrNameLst>
                                      </p:cBhvr>
                                      <p:to>
                                        <p:strVal val="visible"/>
                                      </p:to>
                                    </p:set>
                                    <p:animEffect transition="in" filter="circle(out)">
                                      <p:cBhvr>
                                        <p:cTn id="216" dur="1000"/>
                                        <p:tgtEl>
                                          <p:spTgt spid="1223"/>
                                        </p:tgtEl>
                                      </p:cBhvr>
                                    </p:animEffect>
                                  </p:childTnLst>
                                </p:cTn>
                              </p:par>
                            </p:childTnLst>
                          </p:cTn>
                        </p:par>
                      </p:childTnLst>
                    </p:cTn>
                  </p:par>
                  <p:par>
                    <p:cTn id="217" fill="hold">
                      <p:stCondLst>
                        <p:cond delay="indefinite"/>
                      </p:stCondLst>
                      <p:childTnLst>
                        <p:par>
                          <p:cTn id="218" fill="hold">
                            <p:stCondLst>
                              <p:cond delay="0"/>
                            </p:stCondLst>
                            <p:childTnLst>
                              <p:par>
                                <p:cTn id="219" presetID="10" presetClass="entr" presetSubtype="0" fill="hold" grpId="0" nodeType="clickEffect">
                                  <p:stCondLst>
                                    <p:cond delay="0"/>
                                  </p:stCondLst>
                                  <p:childTnLst>
                                    <p:set>
                                      <p:cBhvr>
                                        <p:cTn id="220" dur="1" fill="hold">
                                          <p:stCondLst>
                                            <p:cond delay="0"/>
                                          </p:stCondLst>
                                        </p:cTn>
                                        <p:tgtEl>
                                          <p:spTgt spid="754"/>
                                        </p:tgtEl>
                                        <p:attrNameLst>
                                          <p:attrName>style.visibility</p:attrName>
                                        </p:attrNameLst>
                                      </p:cBhvr>
                                      <p:to>
                                        <p:strVal val="visible"/>
                                      </p:to>
                                    </p:set>
                                    <p:animEffect transition="in" filter="fade">
                                      <p:cBhvr>
                                        <p:cTn id="221" dur="500"/>
                                        <p:tgtEl>
                                          <p:spTgt spid="754"/>
                                        </p:tgtEl>
                                      </p:cBhvr>
                                    </p:animEffect>
                                  </p:childTnLst>
                                </p:cTn>
                              </p:par>
                              <p:par>
                                <p:cTn id="222" presetID="10" presetClass="entr" presetSubtype="0" fill="hold" grpId="0" nodeType="withEffect">
                                  <p:stCondLst>
                                    <p:cond delay="0"/>
                                  </p:stCondLst>
                                  <p:childTnLst>
                                    <p:set>
                                      <p:cBhvr>
                                        <p:cTn id="223" dur="1" fill="hold">
                                          <p:stCondLst>
                                            <p:cond delay="0"/>
                                          </p:stCondLst>
                                        </p:cTn>
                                        <p:tgtEl>
                                          <p:spTgt spid="1429"/>
                                        </p:tgtEl>
                                        <p:attrNameLst>
                                          <p:attrName>style.visibility</p:attrName>
                                        </p:attrNameLst>
                                      </p:cBhvr>
                                      <p:to>
                                        <p:strVal val="visible"/>
                                      </p:to>
                                    </p:set>
                                    <p:animEffect transition="in" filter="fade">
                                      <p:cBhvr>
                                        <p:cTn id="224" dur="500"/>
                                        <p:tgtEl>
                                          <p:spTgt spid="1429"/>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753"/>
                                        </p:tgtEl>
                                        <p:attrNameLst>
                                          <p:attrName>style.visibility</p:attrName>
                                        </p:attrNameLst>
                                      </p:cBhvr>
                                      <p:to>
                                        <p:strVal val="visible"/>
                                      </p:to>
                                    </p:set>
                                    <p:animEffect transition="in" filter="fade">
                                      <p:cBhvr>
                                        <p:cTn id="227" dur="500"/>
                                        <p:tgtEl>
                                          <p:spTgt spid="753"/>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755">
                                            <p:txEl>
                                              <p:pRg st="0" end="0"/>
                                            </p:txEl>
                                          </p:spTgt>
                                        </p:tgtEl>
                                        <p:attrNameLst>
                                          <p:attrName>style.visibility</p:attrName>
                                        </p:attrNameLst>
                                      </p:cBhvr>
                                      <p:to>
                                        <p:strVal val="visible"/>
                                      </p:to>
                                    </p:set>
                                    <p:animEffect transition="in" filter="fade">
                                      <p:cBhvr>
                                        <p:cTn id="230" dur="500"/>
                                        <p:tgtEl>
                                          <p:spTgt spid="755">
                                            <p:txEl>
                                              <p:pRg st="0" end="0"/>
                                            </p:txEl>
                                          </p:spTgt>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757"/>
                                        </p:tgtEl>
                                        <p:attrNameLst>
                                          <p:attrName>style.visibility</p:attrName>
                                        </p:attrNameLst>
                                      </p:cBhvr>
                                      <p:to>
                                        <p:strVal val="visible"/>
                                      </p:to>
                                    </p:set>
                                    <p:animEffect transition="in" filter="fade">
                                      <p:cBhvr>
                                        <p:cTn id="233" dur="500"/>
                                        <p:tgtEl>
                                          <p:spTgt spid="757"/>
                                        </p:tgtEl>
                                      </p:cBhvr>
                                    </p:animEffect>
                                  </p:childTnLst>
                                </p:cTn>
                              </p:par>
                              <p:par>
                                <p:cTn id="234" presetID="22" presetClass="entr" presetSubtype="4" fill="hold" nodeType="withEffect">
                                  <p:stCondLst>
                                    <p:cond delay="0"/>
                                  </p:stCondLst>
                                  <p:childTnLst>
                                    <p:set>
                                      <p:cBhvr>
                                        <p:cTn id="235" dur="1" fill="hold">
                                          <p:stCondLst>
                                            <p:cond delay="0"/>
                                          </p:stCondLst>
                                        </p:cTn>
                                        <p:tgtEl>
                                          <p:spTgt spid="102"/>
                                        </p:tgtEl>
                                        <p:attrNameLst>
                                          <p:attrName>style.visibility</p:attrName>
                                        </p:attrNameLst>
                                      </p:cBhvr>
                                      <p:to>
                                        <p:strVal val="visible"/>
                                      </p:to>
                                    </p:set>
                                    <p:animEffect transition="in" filter="wipe(down)">
                                      <p:cBhvr>
                                        <p:cTn id="236" dur="500"/>
                                        <p:tgtEl>
                                          <p:spTgt spid="102"/>
                                        </p:tgtEl>
                                      </p:cBhvr>
                                    </p:animEffect>
                                  </p:childTnLst>
                                </p:cTn>
                              </p:par>
                              <p:par>
                                <p:cTn id="237" presetID="22" presetClass="entr" presetSubtype="4" fill="hold" nodeType="withEffect">
                                  <p:stCondLst>
                                    <p:cond delay="0"/>
                                  </p:stCondLst>
                                  <p:childTnLst>
                                    <p:set>
                                      <p:cBhvr>
                                        <p:cTn id="238" dur="1" fill="hold">
                                          <p:stCondLst>
                                            <p:cond delay="0"/>
                                          </p:stCondLst>
                                        </p:cTn>
                                        <p:tgtEl>
                                          <p:spTgt spid="106"/>
                                        </p:tgtEl>
                                        <p:attrNameLst>
                                          <p:attrName>style.visibility</p:attrName>
                                        </p:attrNameLst>
                                      </p:cBhvr>
                                      <p:to>
                                        <p:strVal val="visible"/>
                                      </p:to>
                                    </p:set>
                                    <p:animEffect transition="in" filter="wipe(down)">
                                      <p:cBhvr>
                                        <p:cTn id="239" dur="500"/>
                                        <p:tgtEl>
                                          <p:spTgt spid="106"/>
                                        </p:tgtEl>
                                      </p:cBhvr>
                                    </p:animEffect>
                                  </p:childTnLst>
                                </p:cTn>
                              </p:par>
                            </p:childTnLst>
                          </p:cTn>
                        </p:par>
                      </p:childTnLst>
                    </p:cTn>
                  </p:par>
                  <p:par>
                    <p:cTn id="240" fill="hold">
                      <p:stCondLst>
                        <p:cond delay="indefinite"/>
                      </p:stCondLst>
                      <p:childTnLst>
                        <p:par>
                          <p:cTn id="241" fill="hold">
                            <p:stCondLst>
                              <p:cond delay="0"/>
                            </p:stCondLst>
                            <p:childTnLst>
                              <p:par>
                                <p:cTn id="242" presetID="10" presetClass="entr" presetSubtype="0" fill="hold" grpId="0" nodeType="clickEffect">
                                  <p:stCondLst>
                                    <p:cond delay="0"/>
                                  </p:stCondLst>
                                  <p:childTnLst>
                                    <p:set>
                                      <p:cBhvr>
                                        <p:cTn id="243" dur="1" fill="hold">
                                          <p:stCondLst>
                                            <p:cond delay="0"/>
                                          </p:stCondLst>
                                        </p:cTn>
                                        <p:tgtEl>
                                          <p:spTgt spid="755">
                                            <p:txEl>
                                              <p:pRg st="1" end="1"/>
                                            </p:txEl>
                                          </p:spTgt>
                                        </p:tgtEl>
                                        <p:attrNameLst>
                                          <p:attrName>style.visibility</p:attrName>
                                        </p:attrNameLst>
                                      </p:cBhvr>
                                      <p:to>
                                        <p:strVal val="visible"/>
                                      </p:to>
                                    </p:set>
                                    <p:animEffect transition="in" filter="fade">
                                      <p:cBhvr>
                                        <p:cTn id="244" dur="500"/>
                                        <p:tgtEl>
                                          <p:spTgt spid="755">
                                            <p:txEl>
                                              <p:pRg st="1" end="1"/>
                                            </p:txEl>
                                          </p:spTgt>
                                        </p:tgtEl>
                                      </p:cBhvr>
                                    </p:animEffect>
                                  </p:childTnLst>
                                </p:cTn>
                              </p:par>
                              <p:par>
                                <p:cTn id="245" presetID="10" presetClass="entr" presetSubtype="0" fill="hold" nodeType="withEffect">
                                  <p:stCondLst>
                                    <p:cond delay="0"/>
                                  </p:stCondLst>
                                  <p:childTnLst>
                                    <p:set>
                                      <p:cBhvr>
                                        <p:cTn id="246" dur="1" fill="hold">
                                          <p:stCondLst>
                                            <p:cond delay="0"/>
                                          </p:stCondLst>
                                        </p:cTn>
                                        <p:tgtEl>
                                          <p:spTgt spid="759"/>
                                        </p:tgtEl>
                                        <p:attrNameLst>
                                          <p:attrName>style.visibility</p:attrName>
                                        </p:attrNameLst>
                                      </p:cBhvr>
                                      <p:to>
                                        <p:strVal val="visible"/>
                                      </p:to>
                                    </p:set>
                                    <p:animEffect transition="in" filter="fade">
                                      <p:cBhvr>
                                        <p:cTn id="247" dur="500"/>
                                        <p:tgtEl>
                                          <p:spTgt spid="759"/>
                                        </p:tgtEl>
                                      </p:cBhvr>
                                    </p:animEffect>
                                  </p:childTnLst>
                                </p:cTn>
                              </p:par>
                              <p:par>
                                <p:cTn id="248" presetID="22" presetClass="entr" presetSubtype="4" fill="hold" nodeType="withEffect">
                                  <p:stCondLst>
                                    <p:cond delay="0"/>
                                  </p:stCondLst>
                                  <p:childTnLst>
                                    <p:set>
                                      <p:cBhvr>
                                        <p:cTn id="249" dur="1" fill="hold">
                                          <p:stCondLst>
                                            <p:cond delay="0"/>
                                          </p:stCondLst>
                                        </p:cTn>
                                        <p:tgtEl>
                                          <p:spTgt spid="105"/>
                                        </p:tgtEl>
                                        <p:attrNameLst>
                                          <p:attrName>style.visibility</p:attrName>
                                        </p:attrNameLst>
                                      </p:cBhvr>
                                      <p:to>
                                        <p:strVal val="visible"/>
                                      </p:to>
                                    </p:set>
                                    <p:animEffect transition="in" filter="wipe(down)">
                                      <p:cBhvr>
                                        <p:cTn id="250" dur="500"/>
                                        <p:tgtEl>
                                          <p:spTgt spid="105"/>
                                        </p:tgtEl>
                                      </p:cBhvr>
                                    </p:animEffect>
                                  </p:childTnLst>
                                </p:cTn>
                              </p:par>
                            </p:childTnLst>
                          </p:cTn>
                        </p:par>
                        <p:par>
                          <p:cTn id="251" fill="hold">
                            <p:stCondLst>
                              <p:cond delay="500"/>
                            </p:stCondLst>
                            <p:childTnLst>
                              <p:par>
                                <p:cTn id="252" presetID="22" presetClass="entr" presetSubtype="8" fill="hold" nodeType="afterEffect">
                                  <p:stCondLst>
                                    <p:cond delay="0"/>
                                  </p:stCondLst>
                                  <p:childTnLst>
                                    <p:set>
                                      <p:cBhvr>
                                        <p:cTn id="253" dur="1" fill="hold">
                                          <p:stCondLst>
                                            <p:cond delay="0"/>
                                          </p:stCondLst>
                                        </p:cTn>
                                        <p:tgtEl>
                                          <p:spTgt spid="103"/>
                                        </p:tgtEl>
                                        <p:attrNameLst>
                                          <p:attrName>style.visibility</p:attrName>
                                        </p:attrNameLst>
                                      </p:cBhvr>
                                      <p:to>
                                        <p:strVal val="visible"/>
                                      </p:to>
                                    </p:set>
                                    <p:animEffect transition="in" filter="wipe(left)">
                                      <p:cBhvr>
                                        <p:cTn id="254" dur="500"/>
                                        <p:tgtEl>
                                          <p:spTgt spid="103"/>
                                        </p:tgtEl>
                                      </p:cBhvr>
                                    </p:animEffect>
                                  </p:childTnLst>
                                </p:cTn>
                              </p:par>
                            </p:childTnLst>
                          </p:cTn>
                        </p:par>
                        <p:par>
                          <p:cTn id="255" fill="hold">
                            <p:stCondLst>
                              <p:cond delay="1000"/>
                            </p:stCondLst>
                            <p:childTnLst>
                              <p:par>
                                <p:cTn id="256" presetID="22" presetClass="entr" presetSubtype="8" fill="hold" nodeType="afterEffect">
                                  <p:stCondLst>
                                    <p:cond delay="0"/>
                                  </p:stCondLst>
                                  <p:childTnLst>
                                    <p:set>
                                      <p:cBhvr>
                                        <p:cTn id="257" dur="1" fill="hold">
                                          <p:stCondLst>
                                            <p:cond delay="0"/>
                                          </p:stCondLst>
                                        </p:cTn>
                                        <p:tgtEl>
                                          <p:spTgt spid="104"/>
                                        </p:tgtEl>
                                        <p:attrNameLst>
                                          <p:attrName>style.visibility</p:attrName>
                                        </p:attrNameLst>
                                      </p:cBhvr>
                                      <p:to>
                                        <p:strVal val="visible"/>
                                      </p:to>
                                    </p:set>
                                    <p:animEffect transition="in" filter="wipe(left)">
                                      <p:cBhvr>
                                        <p:cTn id="258" dur="500"/>
                                        <p:tgtEl>
                                          <p:spTgt spid="104"/>
                                        </p:tgtEl>
                                      </p:cBhvr>
                                    </p:animEffect>
                                  </p:childTnLst>
                                </p:cTn>
                              </p:par>
                            </p:childTnLst>
                          </p:cTn>
                        </p:par>
                      </p:childTnLst>
                    </p:cTn>
                  </p:par>
                  <p:par>
                    <p:cTn id="259" fill="hold">
                      <p:stCondLst>
                        <p:cond delay="indefinite"/>
                      </p:stCondLst>
                      <p:childTnLst>
                        <p:par>
                          <p:cTn id="260" fill="hold">
                            <p:stCondLst>
                              <p:cond delay="0"/>
                            </p:stCondLst>
                            <p:childTnLst>
                              <p:par>
                                <p:cTn id="261" presetID="10" presetClass="entr" presetSubtype="0" fill="hold" nodeType="clickEffect">
                                  <p:stCondLst>
                                    <p:cond delay="0"/>
                                  </p:stCondLst>
                                  <p:childTnLst>
                                    <p:set>
                                      <p:cBhvr>
                                        <p:cTn id="262" dur="1" fill="hold">
                                          <p:stCondLst>
                                            <p:cond delay="0"/>
                                          </p:stCondLst>
                                        </p:cTn>
                                        <p:tgtEl>
                                          <p:spTgt spid="107"/>
                                        </p:tgtEl>
                                        <p:attrNameLst>
                                          <p:attrName>style.visibility</p:attrName>
                                        </p:attrNameLst>
                                      </p:cBhvr>
                                      <p:to>
                                        <p:strVal val="visible"/>
                                      </p:to>
                                    </p:set>
                                    <p:animEffect transition="in" filter="fade">
                                      <p:cBhvr>
                                        <p:cTn id="263" dur="500"/>
                                        <p:tgtEl>
                                          <p:spTgt spid="107"/>
                                        </p:tgtEl>
                                      </p:cBhvr>
                                    </p:animEffect>
                                  </p:childTnLst>
                                </p:cTn>
                              </p:par>
                              <p:par>
                                <p:cTn id="264" presetID="8" presetClass="entr" presetSubtype="32" fill="hold" nodeType="withEffect">
                                  <p:stCondLst>
                                    <p:cond delay="0"/>
                                  </p:stCondLst>
                                  <p:childTnLst>
                                    <p:set>
                                      <p:cBhvr>
                                        <p:cTn id="265" dur="1" fill="hold">
                                          <p:stCondLst>
                                            <p:cond delay="0"/>
                                          </p:stCondLst>
                                        </p:cTn>
                                        <p:tgtEl>
                                          <p:spTgt spid="1533"/>
                                        </p:tgtEl>
                                        <p:attrNameLst>
                                          <p:attrName>style.visibility</p:attrName>
                                        </p:attrNameLst>
                                      </p:cBhvr>
                                      <p:to>
                                        <p:strVal val="visible"/>
                                      </p:to>
                                    </p:set>
                                    <p:animEffect transition="in" filter="diamond(out)">
                                      <p:cBhvr>
                                        <p:cTn id="266" dur="1500"/>
                                        <p:tgtEl>
                                          <p:spTgt spid="1533"/>
                                        </p:tgtEl>
                                      </p:cBhvr>
                                    </p:animEffect>
                                  </p:childTnLst>
                                </p:cTn>
                              </p:par>
                              <p:par>
                                <p:cTn id="267" presetID="10" presetClass="entr" presetSubtype="0" fill="hold" grpId="0" nodeType="withEffect">
                                  <p:stCondLst>
                                    <p:cond delay="0"/>
                                  </p:stCondLst>
                                  <p:childTnLst>
                                    <p:set>
                                      <p:cBhvr>
                                        <p:cTn id="268" dur="1" fill="hold">
                                          <p:stCondLst>
                                            <p:cond delay="0"/>
                                          </p:stCondLst>
                                        </p:cTn>
                                        <p:tgtEl>
                                          <p:spTgt spid="755">
                                            <p:txEl>
                                              <p:pRg st="2" end="2"/>
                                            </p:txEl>
                                          </p:spTgt>
                                        </p:tgtEl>
                                        <p:attrNameLst>
                                          <p:attrName>style.visibility</p:attrName>
                                        </p:attrNameLst>
                                      </p:cBhvr>
                                      <p:to>
                                        <p:strVal val="visible"/>
                                      </p:to>
                                    </p:set>
                                    <p:animEffect transition="in" filter="fade">
                                      <p:cBhvr>
                                        <p:cTn id="269" dur="500"/>
                                        <p:tgtEl>
                                          <p:spTgt spid="7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1" grpId="0" animBg="1"/>
      <p:bldP spid="1429" grpId="0"/>
      <p:bldP spid="745" grpId="0"/>
      <p:bldP spid="749" grpId="0"/>
      <p:bldP spid="746" grpId="0" animBg="1"/>
      <p:bldP spid="747" grpId="0" animBg="1"/>
      <p:bldP spid="753" grpId="0" animBg="1"/>
      <p:bldP spid="754" grpId="0" animBg="1"/>
      <p:bldP spid="755" grpId="0" uiExpand="1" build="p"/>
      <p:bldP spid="757" grpId="0" animBg="1"/>
      <p:bldP spid="766" grpId="0" animBg="1"/>
      <p:bldP spid="1194" grpId="0" animBg="1"/>
      <p:bldP spid="1195" grpId="0" animBg="1"/>
      <p:bldP spid="1196" grpId="0" animBg="1"/>
      <p:bldP spid="1197" grpId="0" animBg="1"/>
      <p:bldP spid="1198" grpId="0" animBg="1"/>
      <p:bldP spid="1199" grpId="0" animBg="1"/>
      <p:bldP spid="1200" grpId="0" animBg="1"/>
      <p:bldP spid="1201" grpId="0" animBg="1"/>
      <p:bldP spid="1202" grpId="0" animBg="1"/>
      <p:bldP spid="1203" grpId="0" animBg="1"/>
      <p:bldP spid="1204" grpId="0" animBg="1"/>
      <p:bldP spid="1205" grpId="0" animBg="1"/>
      <p:bldP spid="1206" grpId="0" animBg="1"/>
      <p:bldP spid="1207" grpId="0" animBg="1"/>
      <p:bldP spid="1208" grpId="0" animBg="1"/>
      <p:bldP spid="1209" grpId="0" animBg="1"/>
      <p:bldP spid="1210" grpId="0" animBg="1"/>
      <p:bldP spid="1211" grpId="0" animBg="1"/>
      <p:bldP spid="1212" grpId="0" animBg="1"/>
      <p:bldP spid="1213" grpId="0" animBg="1"/>
      <p:bldP spid="1214" grpId="0" animBg="1"/>
      <p:bldP spid="1215" grpId="0" animBg="1"/>
      <p:bldP spid="1216" grpId="0" animBg="1"/>
      <p:bldP spid="1217" grpId="0" animBg="1"/>
      <p:bldP spid="1218" grpId="0" animBg="1"/>
      <p:bldP spid="1219" grpId="0" animBg="1"/>
      <p:bldP spid="1220" grpId="0" animBg="1"/>
      <p:bldP spid="1221" grpId="0" animBg="1"/>
      <p:bldP spid="1222" grpId="0" animBg="1"/>
      <p:bldP spid="1223" grpId="0" animBg="1"/>
      <p:bldP spid="1224" grpId="0" animBg="1"/>
      <p:bldP spid="1398" grpId="0" animBg="1"/>
      <p:bldP spid="1399" grpId="0" animBg="1"/>
      <p:bldP spid="1400" grpId="0" animBg="1"/>
      <p:bldP spid="1401" grpId="0" animBg="1"/>
      <p:bldP spid="1402" grpId="0" animBg="1"/>
      <p:bldP spid="1403" grpId="0" animBg="1"/>
      <p:bldP spid="1404" grpId="0" animBg="1"/>
      <p:bldP spid="1405" grpId="0" animBg="1"/>
      <p:bldP spid="1406" grpId="0" animBg="1"/>
      <p:bldP spid="1407" grpId="0" animBg="1"/>
      <p:bldP spid="1408" grpId="0" animBg="1"/>
      <p:bldP spid="1409" grpId="0" animBg="1"/>
      <p:bldP spid="1410" grpId="0" animBg="1"/>
      <p:bldP spid="1411" grpId="0" animBg="1"/>
      <p:bldP spid="1412" grpId="0" animBg="1"/>
      <p:bldP spid="1413" grpId="0" animBg="1"/>
      <p:bldP spid="1414" grpId="0" animBg="1"/>
      <p:bldP spid="1415" grpId="0" animBg="1"/>
      <p:bldP spid="1416" grpId="0" animBg="1"/>
      <p:bldP spid="1417" grpId="0" animBg="1"/>
      <p:bldP spid="1418" grpId="0" animBg="1"/>
      <p:bldP spid="1419" grpId="0" animBg="1"/>
      <p:bldP spid="1420" grpId="0" animBg="1"/>
      <p:bldP spid="1421" grpId="0" animBg="1"/>
      <p:bldP spid="1422" grpId="0" animBg="1"/>
      <p:bldP spid="1423" grpId="0" animBg="1"/>
      <p:bldP spid="1424" grpId="0" animBg="1"/>
      <p:bldP spid="1425" grpId="0" animBg="1"/>
      <p:bldP spid="1426" grpId="0" animBg="1"/>
      <p:bldP spid="1427" grpId="0" animBg="1"/>
      <p:bldP spid="14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p:cNvSpPr>
            <a:spLocks noGrp="1"/>
          </p:cNvSpPr>
          <p:nvPr>
            <p:ph type="title"/>
          </p:nvPr>
        </p:nvSpPr>
        <p:spPr/>
        <p:txBody>
          <a:bodyPr/>
          <a:lstStyle/>
          <a:p>
            <a:r>
              <a:rPr lang="en-US"/>
              <a:t>Monitoring </a:t>
            </a:r>
            <a:br>
              <a:rPr lang="en-US"/>
            </a:br>
            <a:r>
              <a:rPr lang="en-US"/>
              <a:t>in depth</a:t>
            </a:r>
          </a:p>
        </p:txBody>
      </p:sp>
      <p:grpSp>
        <p:nvGrpSpPr>
          <p:cNvPr id="12" name="Group 11"/>
          <p:cNvGrpSpPr/>
          <p:nvPr/>
        </p:nvGrpSpPr>
        <p:grpSpPr>
          <a:xfrm>
            <a:off x="325529" y="1172171"/>
            <a:ext cx="11434842" cy="5685343"/>
            <a:chOff x="332056" y="1195179"/>
            <a:chExt cx="11664134" cy="5799346"/>
          </a:xfrm>
        </p:grpSpPr>
        <p:sp>
          <p:nvSpPr>
            <p:cNvPr id="16" name="Freeform 5"/>
            <p:cNvSpPr>
              <a:spLocks noChangeAspect="1"/>
            </p:cNvSpPr>
            <p:nvPr/>
          </p:nvSpPr>
          <p:spPr bwMode="auto">
            <a:xfrm rot="10800000">
              <a:off x="440285" y="1195179"/>
              <a:ext cx="11555905" cy="5799346"/>
            </a:xfrm>
            <a:custGeom>
              <a:avLst/>
              <a:gdLst>
                <a:gd name="T0" fmla="*/ 714 w 1429"/>
                <a:gd name="T1" fmla="*/ 714 h 714"/>
                <a:gd name="T2" fmla="*/ 1429 w 1429"/>
                <a:gd name="T3" fmla="*/ 0 h 714"/>
                <a:gd name="T4" fmla="*/ 0 w 1429"/>
                <a:gd name="T5" fmla="*/ 0 h 714"/>
                <a:gd name="T6" fmla="*/ 714 w 1429"/>
                <a:gd name="T7" fmla="*/ 714 h 714"/>
              </a:gdLst>
              <a:ahLst/>
              <a:cxnLst>
                <a:cxn ang="0">
                  <a:pos x="T0" y="T1"/>
                </a:cxn>
                <a:cxn ang="0">
                  <a:pos x="T2" y="T3"/>
                </a:cxn>
                <a:cxn ang="0">
                  <a:pos x="T4" y="T5"/>
                </a:cxn>
                <a:cxn ang="0">
                  <a:pos x="T6" y="T7"/>
                </a:cxn>
              </a:cxnLst>
              <a:rect l="0" t="0" r="r" b="b"/>
              <a:pathLst>
                <a:path w="1429" h="714">
                  <a:moveTo>
                    <a:pt x="714" y="714"/>
                  </a:moveTo>
                  <a:cubicBezTo>
                    <a:pt x="1109" y="714"/>
                    <a:pt x="1429" y="394"/>
                    <a:pt x="1429" y="0"/>
                  </a:cubicBezTo>
                  <a:cubicBezTo>
                    <a:pt x="0" y="0"/>
                    <a:pt x="0" y="0"/>
                    <a:pt x="0" y="0"/>
                  </a:cubicBezTo>
                  <a:cubicBezTo>
                    <a:pt x="0" y="394"/>
                    <a:pt x="320" y="714"/>
                    <a:pt x="714" y="714"/>
                  </a:cubicBezTo>
                  <a:close/>
                </a:path>
              </a:pathLst>
            </a:custGeom>
            <a:solidFill>
              <a:schemeClr val="accent1"/>
            </a:solidFill>
            <a:ln w="127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TextBox 22"/>
            <p:cNvSpPr txBox="1"/>
            <p:nvPr/>
          </p:nvSpPr>
          <p:spPr>
            <a:xfrm>
              <a:off x="5222391" y="1863624"/>
              <a:ext cx="1991700" cy="489365"/>
            </a:xfrm>
            <a:prstGeom prst="rect">
              <a:avLst/>
            </a:prstGeom>
            <a:noFill/>
          </p:spPr>
          <p:txBody>
            <a:bodyPr wrap="non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372"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Semibold" panose="020B0702040204020203" pitchFamily="34" charset="0"/>
                </a:rPr>
                <a:t>DATA PROTECTION</a:t>
              </a:r>
            </a:p>
          </p:txBody>
        </p:sp>
        <p:sp>
          <p:nvSpPr>
            <p:cNvPr id="55" name="Rectangle 54"/>
            <p:cNvSpPr/>
            <p:nvPr/>
          </p:nvSpPr>
          <p:spPr bwMode="auto">
            <a:xfrm>
              <a:off x="1855788" y="3302601"/>
              <a:ext cx="975562"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Cloud </a:t>
              </a:r>
              <a:b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visibility</a:t>
              </a:r>
            </a:p>
          </p:txBody>
        </p:sp>
        <p:sp>
          <p:nvSpPr>
            <p:cNvPr id="56" name="Rectangle 55"/>
            <p:cNvSpPr/>
            <p:nvPr/>
          </p:nvSpPr>
          <p:spPr bwMode="auto">
            <a:xfrm>
              <a:off x="975313" y="4465203"/>
              <a:ext cx="1272855" cy="433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Watermarking</a:t>
              </a:r>
            </a:p>
          </p:txBody>
        </p:sp>
        <p:sp>
          <p:nvSpPr>
            <p:cNvPr id="57" name="Rectangle 56"/>
            <p:cNvSpPr/>
            <p:nvPr/>
          </p:nvSpPr>
          <p:spPr bwMode="auto">
            <a:xfrm>
              <a:off x="332056" y="5489307"/>
              <a:ext cx="1718508" cy="7109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Public Key </a:t>
              </a:r>
              <a:b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Infrastructure </a:t>
              </a:r>
              <a:b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(PKI)</a:t>
              </a:r>
            </a:p>
          </p:txBody>
        </p:sp>
        <p:sp>
          <p:nvSpPr>
            <p:cNvPr id="58" name="Rectangle 57"/>
            <p:cNvSpPr/>
            <p:nvPr/>
          </p:nvSpPr>
          <p:spPr bwMode="auto">
            <a:xfrm>
              <a:off x="8006687" y="2139999"/>
              <a:ext cx="1115209"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Data loss</a:t>
              </a:r>
              <a:b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prevention</a:t>
              </a:r>
            </a:p>
          </p:txBody>
        </p:sp>
        <p:sp>
          <p:nvSpPr>
            <p:cNvPr id="59" name="Rectangle 58"/>
            <p:cNvSpPr/>
            <p:nvPr/>
          </p:nvSpPr>
          <p:spPr bwMode="auto">
            <a:xfrm>
              <a:off x="9503919" y="3302601"/>
              <a:ext cx="1115209"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Email </a:t>
              </a:r>
              <a:b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encryption</a:t>
              </a:r>
            </a:p>
          </p:txBody>
        </p:sp>
        <p:sp>
          <p:nvSpPr>
            <p:cNvPr id="60" name="Rectangle 59"/>
            <p:cNvSpPr/>
            <p:nvPr/>
          </p:nvSpPr>
          <p:spPr bwMode="auto">
            <a:xfrm>
              <a:off x="10706699" y="5489307"/>
              <a:ext cx="1036948"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Database </a:t>
              </a:r>
              <a:b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encryption</a:t>
              </a:r>
            </a:p>
          </p:txBody>
        </p:sp>
        <p:sp>
          <p:nvSpPr>
            <p:cNvPr id="61" name="Rectangle 60"/>
            <p:cNvSpPr/>
            <p:nvPr/>
          </p:nvSpPr>
          <p:spPr bwMode="auto">
            <a:xfrm>
              <a:off x="10209497" y="4465203"/>
              <a:ext cx="1115209" cy="44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Metasploit</a:t>
              </a:r>
            </a:p>
          </p:txBody>
        </p:sp>
        <p:sp>
          <p:nvSpPr>
            <p:cNvPr id="11" name="Rectangle 10"/>
            <p:cNvSpPr/>
            <p:nvPr/>
          </p:nvSpPr>
          <p:spPr bwMode="auto">
            <a:xfrm>
              <a:off x="3166353" y="2139999"/>
              <a:ext cx="1456383"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Location/device </a:t>
              </a:r>
              <a:b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based ACL</a:t>
              </a:r>
            </a:p>
          </p:txBody>
        </p:sp>
        <p:sp>
          <p:nvSpPr>
            <p:cNvPr id="77" name="lock_3"/>
            <p:cNvSpPr>
              <a:spLocks noChangeAspect="1" noEditPoints="1"/>
            </p:cNvSpPr>
            <p:nvPr/>
          </p:nvSpPr>
          <p:spPr bwMode="auto">
            <a:xfrm>
              <a:off x="6081513" y="1477200"/>
              <a:ext cx="268288" cy="381000"/>
            </a:xfrm>
            <a:custGeom>
              <a:avLst/>
              <a:gdLst>
                <a:gd name="T0" fmla="*/ 0 w 232"/>
                <a:gd name="T1" fmla="*/ 216 h 332"/>
                <a:gd name="T2" fmla="*/ 116 w 232"/>
                <a:gd name="T3" fmla="*/ 100 h 332"/>
                <a:gd name="T4" fmla="*/ 232 w 232"/>
                <a:gd name="T5" fmla="*/ 216 h 332"/>
                <a:gd name="T6" fmla="*/ 116 w 232"/>
                <a:gd name="T7" fmla="*/ 332 h 332"/>
                <a:gd name="T8" fmla="*/ 0 w 232"/>
                <a:gd name="T9" fmla="*/ 216 h 332"/>
                <a:gd name="T10" fmla="*/ 206 w 232"/>
                <a:gd name="T11" fmla="*/ 142 h 332"/>
                <a:gd name="T12" fmla="*/ 206 w 232"/>
                <a:gd name="T13" fmla="*/ 89 h 332"/>
                <a:gd name="T14" fmla="*/ 116 w 232"/>
                <a:gd name="T15" fmla="*/ 0 h 332"/>
                <a:gd name="T16" fmla="*/ 27 w 232"/>
                <a:gd name="T17" fmla="*/ 89 h 332"/>
                <a:gd name="T18" fmla="*/ 27 w 232"/>
                <a:gd name="T19" fmla="*/ 142 h 332"/>
                <a:gd name="T20" fmla="*/ 133 w 232"/>
                <a:gd name="T21" fmla="*/ 203 h 332"/>
                <a:gd name="T22" fmla="*/ 116 w 232"/>
                <a:gd name="T23" fmla="*/ 186 h 332"/>
                <a:gd name="T24" fmla="*/ 100 w 232"/>
                <a:gd name="T25" fmla="*/ 203 h 332"/>
                <a:gd name="T26" fmla="*/ 110 w 232"/>
                <a:gd name="T27" fmla="*/ 218 h 332"/>
                <a:gd name="T28" fmla="*/ 110 w 232"/>
                <a:gd name="T29" fmla="*/ 262 h 332"/>
                <a:gd name="T30" fmla="*/ 123 w 232"/>
                <a:gd name="T31" fmla="*/ 262 h 332"/>
                <a:gd name="T32" fmla="*/ 123 w 232"/>
                <a:gd name="T33" fmla="*/ 218 h 332"/>
                <a:gd name="T34" fmla="*/ 133 w 232"/>
                <a:gd name="T35" fmla="*/ 20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2" h="332">
                  <a:moveTo>
                    <a:pt x="0" y="216"/>
                  </a:moveTo>
                  <a:cubicBezTo>
                    <a:pt x="0" y="152"/>
                    <a:pt x="52" y="100"/>
                    <a:pt x="116" y="100"/>
                  </a:cubicBezTo>
                  <a:cubicBezTo>
                    <a:pt x="180" y="100"/>
                    <a:pt x="232" y="152"/>
                    <a:pt x="232" y="216"/>
                  </a:cubicBezTo>
                  <a:cubicBezTo>
                    <a:pt x="232" y="280"/>
                    <a:pt x="180" y="332"/>
                    <a:pt x="116" y="332"/>
                  </a:cubicBezTo>
                  <a:cubicBezTo>
                    <a:pt x="52" y="332"/>
                    <a:pt x="0" y="280"/>
                    <a:pt x="0" y="216"/>
                  </a:cubicBezTo>
                  <a:close/>
                  <a:moveTo>
                    <a:pt x="206" y="142"/>
                  </a:moveTo>
                  <a:cubicBezTo>
                    <a:pt x="206" y="89"/>
                    <a:pt x="206" y="89"/>
                    <a:pt x="206" y="89"/>
                  </a:cubicBezTo>
                  <a:cubicBezTo>
                    <a:pt x="206" y="40"/>
                    <a:pt x="166" y="0"/>
                    <a:pt x="116" y="0"/>
                  </a:cubicBezTo>
                  <a:cubicBezTo>
                    <a:pt x="67" y="0"/>
                    <a:pt x="27" y="40"/>
                    <a:pt x="27" y="89"/>
                  </a:cubicBezTo>
                  <a:cubicBezTo>
                    <a:pt x="27" y="142"/>
                    <a:pt x="27" y="142"/>
                    <a:pt x="27" y="142"/>
                  </a:cubicBezTo>
                  <a:moveTo>
                    <a:pt x="133" y="203"/>
                  </a:moveTo>
                  <a:cubicBezTo>
                    <a:pt x="133" y="193"/>
                    <a:pt x="125" y="186"/>
                    <a:pt x="116" y="186"/>
                  </a:cubicBezTo>
                  <a:cubicBezTo>
                    <a:pt x="107" y="186"/>
                    <a:pt x="100" y="193"/>
                    <a:pt x="100" y="203"/>
                  </a:cubicBezTo>
                  <a:cubicBezTo>
                    <a:pt x="100" y="209"/>
                    <a:pt x="104" y="215"/>
                    <a:pt x="110" y="218"/>
                  </a:cubicBezTo>
                  <a:cubicBezTo>
                    <a:pt x="110" y="262"/>
                    <a:pt x="110" y="262"/>
                    <a:pt x="110" y="262"/>
                  </a:cubicBezTo>
                  <a:cubicBezTo>
                    <a:pt x="123" y="262"/>
                    <a:pt x="123" y="262"/>
                    <a:pt x="123" y="262"/>
                  </a:cubicBezTo>
                  <a:cubicBezTo>
                    <a:pt x="123" y="218"/>
                    <a:pt x="123" y="218"/>
                    <a:pt x="123" y="218"/>
                  </a:cubicBezTo>
                  <a:cubicBezTo>
                    <a:pt x="129" y="215"/>
                    <a:pt x="133" y="209"/>
                    <a:pt x="133" y="203"/>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86" name="Group 85"/>
            <p:cNvGrpSpPr/>
            <p:nvPr/>
          </p:nvGrpSpPr>
          <p:grpSpPr>
            <a:xfrm>
              <a:off x="4697722" y="1801053"/>
              <a:ext cx="272381" cy="272381"/>
              <a:chOff x="7559123" y="5648994"/>
              <a:chExt cx="272381" cy="272381"/>
            </a:xfrm>
          </p:grpSpPr>
          <p:sp>
            <p:nvSpPr>
              <p:cNvPr id="87" name="Oval 86"/>
              <p:cNvSpPr/>
              <p:nvPr/>
            </p:nvSpPr>
            <p:spPr bwMode="auto">
              <a:xfrm>
                <a:off x="7559123" y="5648994"/>
                <a:ext cx="272381" cy="272381"/>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people_4"/>
              <p:cNvSpPr>
                <a:spLocks noChangeAspect="1" noEditPoints="1"/>
              </p:cNvSpPr>
              <p:nvPr/>
            </p:nvSpPr>
            <p:spPr bwMode="auto">
              <a:xfrm>
                <a:off x="7633743" y="5716350"/>
                <a:ext cx="123141" cy="13766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 name="Group 4"/>
          <p:cNvGrpSpPr/>
          <p:nvPr/>
        </p:nvGrpSpPr>
        <p:grpSpPr>
          <a:xfrm>
            <a:off x="1591847" y="2408118"/>
            <a:ext cx="9071874" cy="4449397"/>
            <a:chOff x="1623766" y="2455909"/>
            <a:chExt cx="9253784" cy="4538617"/>
          </a:xfrm>
        </p:grpSpPr>
        <p:sp>
          <p:nvSpPr>
            <p:cNvPr id="17" name="Freeform 5"/>
            <p:cNvSpPr>
              <a:spLocks noChangeAspect="1"/>
            </p:cNvSpPr>
            <p:nvPr/>
          </p:nvSpPr>
          <p:spPr bwMode="auto">
            <a:xfrm rot="10800000">
              <a:off x="1696362" y="2455909"/>
              <a:ext cx="9043752" cy="4538617"/>
            </a:xfrm>
            <a:custGeom>
              <a:avLst/>
              <a:gdLst>
                <a:gd name="T0" fmla="*/ 714 w 1429"/>
                <a:gd name="T1" fmla="*/ 714 h 714"/>
                <a:gd name="T2" fmla="*/ 1429 w 1429"/>
                <a:gd name="T3" fmla="*/ 0 h 714"/>
                <a:gd name="T4" fmla="*/ 0 w 1429"/>
                <a:gd name="T5" fmla="*/ 0 h 714"/>
                <a:gd name="T6" fmla="*/ 714 w 1429"/>
                <a:gd name="T7" fmla="*/ 714 h 714"/>
              </a:gdLst>
              <a:ahLst/>
              <a:cxnLst>
                <a:cxn ang="0">
                  <a:pos x="T0" y="T1"/>
                </a:cxn>
                <a:cxn ang="0">
                  <a:pos x="T2" y="T3"/>
                </a:cxn>
                <a:cxn ang="0">
                  <a:pos x="T4" y="T5"/>
                </a:cxn>
                <a:cxn ang="0">
                  <a:pos x="T6" y="T7"/>
                </a:cxn>
              </a:cxnLst>
              <a:rect l="0" t="0" r="r" b="b"/>
              <a:pathLst>
                <a:path w="1429" h="714">
                  <a:moveTo>
                    <a:pt x="714" y="714"/>
                  </a:moveTo>
                  <a:cubicBezTo>
                    <a:pt x="1109" y="714"/>
                    <a:pt x="1429" y="394"/>
                    <a:pt x="1429" y="0"/>
                  </a:cubicBezTo>
                  <a:cubicBezTo>
                    <a:pt x="0" y="0"/>
                    <a:pt x="0" y="0"/>
                    <a:pt x="0" y="0"/>
                  </a:cubicBezTo>
                  <a:cubicBezTo>
                    <a:pt x="0" y="394"/>
                    <a:pt x="320" y="714"/>
                    <a:pt x="714" y="714"/>
                  </a:cubicBezTo>
                  <a:close/>
                </a:path>
              </a:pathLst>
            </a:custGeom>
            <a:solidFill>
              <a:schemeClr val="bg1">
                <a:lumMod val="95000"/>
              </a:schemeClr>
            </a:solidFill>
            <a:ln w="127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TextBox 21"/>
            <p:cNvSpPr txBox="1"/>
            <p:nvPr/>
          </p:nvSpPr>
          <p:spPr>
            <a:xfrm>
              <a:off x="5143524" y="3147969"/>
              <a:ext cx="2149436" cy="489365"/>
            </a:xfrm>
            <a:prstGeom prst="rect">
              <a:avLst/>
            </a:prstGeom>
            <a:noFill/>
          </p:spPr>
          <p:txBody>
            <a:bodyPr wrap="non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372" b="1" i="0" u="none" strike="noStrike" kern="1200" cap="none" spc="0" normalizeH="0" baseline="0" noProof="0">
                  <a:ln>
                    <a:noFill/>
                  </a:ln>
                  <a:gradFill>
                    <a:gsLst>
                      <a:gs pos="2917">
                        <a:srgbClr val="505050"/>
                      </a:gs>
                      <a:gs pos="100000">
                        <a:srgbClr val="505050"/>
                      </a:gs>
                    </a:gsLst>
                    <a:lin ang="5400000" scaled="0"/>
                  </a:gradFill>
                  <a:effectLst/>
                  <a:uLnTx/>
                  <a:uFillTx/>
                  <a:latin typeface="Segoe UI"/>
                  <a:ea typeface="+mn-ea"/>
                  <a:cs typeface="Segoe UI Semibold" panose="020B0702040204020203" pitchFamily="34" charset="0"/>
                </a:rPr>
                <a:t>NETWORK SECURITY</a:t>
              </a:r>
            </a:p>
          </p:txBody>
        </p:sp>
        <p:sp>
          <p:nvSpPr>
            <p:cNvPr id="8" name="Rectangle 7"/>
            <p:cNvSpPr/>
            <p:nvPr/>
          </p:nvSpPr>
          <p:spPr bwMode="auto">
            <a:xfrm flipH="1">
              <a:off x="1623766" y="6311166"/>
              <a:ext cx="1461371"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Web Malware </a:t>
              </a:r>
              <a:b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protection system</a:t>
              </a:r>
            </a:p>
          </p:txBody>
        </p:sp>
        <p:sp>
          <p:nvSpPr>
            <p:cNvPr id="44" name="Rectangle 43"/>
            <p:cNvSpPr/>
            <p:nvPr/>
          </p:nvSpPr>
          <p:spPr bwMode="auto">
            <a:xfrm flipH="1">
              <a:off x="1898492" y="5569081"/>
              <a:ext cx="1199632"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On-premises </a:t>
              </a:r>
              <a:b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web gateway</a:t>
              </a:r>
            </a:p>
          </p:txBody>
        </p:sp>
        <p:sp>
          <p:nvSpPr>
            <p:cNvPr id="47" name="Rectangle 46"/>
            <p:cNvSpPr/>
            <p:nvPr/>
          </p:nvSpPr>
          <p:spPr bwMode="auto">
            <a:xfrm flipH="1">
              <a:off x="2170217" y="4826996"/>
              <a:ext cx="1285087"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Virtual </a:t>
              </a:r>
              <a:b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private network</a:t>
              </a:r>
            </a:p>
          </p:txBody>
        </p:sp>
        <p:sp>
          <p:nvSpPr>
            <p:cNvPr id="48" name="Rectangle 47"/>
            <p:cNvSpPr/>
            <p:nvPr/>
          </p:nvSpPr>
          <p:spPr bwMode="auto">
            <a:xfrm flipH="1">
              <a:off x="3762738" y="3342826"/>
              <a:ext cx="1336335"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Web application </a:t>
              </a:r>
              <a:b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firewall</a:t>
              </a:r>
            </a:p>
          </p:txBody>
        </p:sp>
        <p:sp>
          <p:nvSpPr>
            <p:cNvPr id="49" name="Rectangle 48"/>
            <p:cNvSpPr/>
            <p:nvPr/>
          </p:nvSpPr>
          <p:spPr bwMode="auto">
            <a:xfrm flipH="1">
              <a:off x="2942575" y="4084911"/>
              <a:ext cx="989023"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Email </a:t>
              </a:r>
              <a:b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gateway</a:t>
              </a:r>
            </a:p>
          </p:txBody>
        </p:sp>
        <p:sp>
          <p:nvSpPr>
            <p:cNvPr id="50" name="Rectangle 49"/>
            <p:cNvSpPr/>
            <p:nvPr/>
          </p:nvSpPr>
          <p:spPr bwMode="auto">
            <a:xfrm flipH="1">
              <a:off x="8843911" y="4823534"/>
              <a:ext cx="1533526"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Managed network intrusion detection</a:t>
              </a:r>
            </a:p>
          </p:txBody>
        </p:sp>
        <p:sp>
          <p:nvSpPr>
            <p:cNvPr id="53" name="Rectangle 52"/>
            <p:cNvSpPr/>
            <p:nvPr/>
          </p:nvSpPr>
          <p:spPr bwMode="auto">
            <a:xfrm flipH="1">
              <a:off x="9329773" y="5563888"/>
              <a:ext cx="1122880" cy="4408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Firewalls</a:t>
              </a:r>
            </a:p>
          </p:txBody>
        </p:sp>
        <p:sp>
          <p:nvSpPr>
            <p:cNvPr id="54" name="Rectangle 53"/>
            <p:cNvSpPr/>
            <p:nvPr/>
          </p:nvSpPr>
          <p:spPr bwMode="auto">
            <a:xfrm flipH="1">
              <a:off x="9285850" y="6172666"/>
              <a:ext cx="1591700" cy="7109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Mail malware </a:t>
              </a:r>
              <a:b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protection system </a:t>
              </a:r>
              <a:b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(on-premises)</a:t>
              </a:r>
            </a:p>
          </p:txBody>
        </p:sp>
        <p:grpSp>
          <p:nvGrpSpPr>
            <p:cNvPr id="72" name="Group 8"/>
            <p:cNvGrpSpPr>
              <a:grpSpLocks noChangeAspect="1"/>
            </p:cNvGrpSpPr>
            <p:nvPr/>
          </p:nvGrpSpPr>
          <p:grpSpPr bwMode="auto">
            <a:xfrm>
              <a:off x="6039643" y="2737919"/>
              <a:ext cx="357188" cy="357188"/>
              <a:chOff x="3804" y="1438"/>
              <a:chExt cx="225" cy="225"/>
            </a:xfrm>
          </p:grpSpPr>
          <p:sp>
            <p:nvSpPr>
              <p:cNvPr id="73" name="Oval 9"/>
              <p:cNvSpPr>
                <a:spLocks noChangeArrowheads="1"/>
              </p:cNvSpPr>
              <p:nvPr/>
            </p:nvSpPr>
            <p:spPr bwMode="auto">
              <a:xfrm>
                <a:off x="3804" y="1438"/>
                <a:ext cx="225" cy="225"/>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 name="Oval 10"/>
              <p:cNvSpPr>
                <a:spLocks noChangeArrowheads="1"/>
              </p:cNvSpPr>
              <p:nvPr/>
            </p:nvSpPr>
            <p:spPr bwMode="auto">
              <a:xfrm>
                <a:off x="3871" y="1438"/>
                <a:ext cx="91" cy="225"/>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Line 11"/>
              <p:cNvSpPr>
                <a:spLocks noChangeShapeType="1"/>
              </p:cNvSpPr>
              <p:nvPr/>
            </p:nvSpPr>
            <p:spPr bwMode="auto">
              <a:xfrm>
                <a:off x="3811" y="1513"/>
                <a:ext cx="211"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Line 12"/>
              <p:cNvSpPr>
                <a:spLocks noChangeShapeType="1"/>
              </p:cNvSpPr>
              <p:nvPr/>
            </p:nvSpPr>
            <p:spPr bwMode="auto">
              <a:xfrm flipH="1">
                <a:off x="3811" y="1588"/>
                <a:ext cx="211"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83" name="Group 82"/>
            <p:cNvGrpSpPr/>
            <p:nvPr/>
          </p:nvGrpSpPr>
          <p:grpSpPr>
            <a:xfrm>
              <a:off x="7468566" y="2973016"/>
              <a:ext cx="272381" cy="272381"/>
              <a:chOff x="7559123" y="5648994"/>
              <a:chExt cx="272381" cy="272381"/>
            </a:xfrm>
          </p:grpSpPr>
          <p:sp>
            <p:nvSpPr>
              <p:cNvPr id="84" name="Oval 83"/>
              <p:cNvSpPr/>
              <p:nvPr/>
            </p:nvSpPr>
            <p:spPr bwMode="auto">
              <a:xfrm>
                <a:off x="7559123" y="5648994"/>
                <a:ext cx="272381" cy="272381"/>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people_4"/>
              <p:cNvSpPr>
                <a:spLocks noChangeAspect="1" noEditPoints="1"/>
              </p:cNvSpPr>
              <p:nvPr/>
            </p:nvSpPr>
            <p:spPr bwMode="auto">
              <a:xfrm>
                <a:off x="7633743" y="5716350"/>
                <a:ext cx="123141" cy="13766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19" name="Rectangle 118"/>
            <p:cNvSpPr/>
            <p:nvPr/>
          </p:nvSpPr>
          <p:spPr bwMode="auto">
            <a:xfrm flipH="1">
              <a:off x="8294634" y="4083180"/>
              <a:ext cx="1533526"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Network </a:t>
              </a:r>
              <a:b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intrusion detection</a:t>
              </a:r>
            </a:p>
          </p:txBody>
        </p:sp>
        <p:sp>
          <p:nvSpPr>
            <p:cNvPr id="121" name="Rectangle 120"/>
            <p:cNvSpPr/>
            <p:nvPr/>
          </p:nvSpPr>
          <p:spPr bwMode="auto">
            <a:xfrm flipH="1">
              <a:off x="7215058" y="3342826"/>
              <a:ext cx="1685456"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Advanced persistent threat/zero day</a:t>
              </a:r>
            </a:p>
          </p:txBody>
        </p:sp>
      </p:grpSp>
      <p:grpSp>
        <p:nvGrpSpPr>
          <p:cNvPr id="4" name="Group 3"/>
          <p:cNvGrpSpPr/>
          <p:nvPr/>
        </p:nvGrpSpPr>
        <p:grpSpPr>
          <a:xfrm>
            <a:off x="2894400" y="3644061"/>
            <a:ext cx="6403200" cy="3213454"/>
            <a:chOff x="2952438" y="3716636"/>
            <a:chExt cx="6531598" cy="3277890"/>
          </a:xfrm>
        </p:grpSpPr>
        <p:sp>
          <p:nvSpPr>
            <p:cNvPr id="18" name="Freeform 5"/>
            <p:cNvSpPr>
              <a:spLocks noChangeAspect="1"/>
            </p:cNvSpPr>
            <p:nvPr/>
          </p:nvSpPr>
          <p:spPr bwMode="auto">
            <a:xfrm rot="10800000">
              <a:off x="2952438" y="3716636"/>
              <a:ext cx="6531598" cy="3277890"/>
            </a:xfrm>
            <a:custGeom>
              <a:avLst/>
              <a:gdLst>
                <a:gd name="T0" fmla="*/ 714 w 1429"/>
                <a:gd name="T1" fmla="*/ 714 h 714"/>
                <a:gd name="T2" fmla="*/ 1429 w 1429"/>
                <a:gd name="T3" fmla="*/ 0 h 714"/>
                <a:gd name="T4" fmla="*/ 0 w 1429"/>
                <a:gd name="T5" fmla="*/ 0 h 714"/>
                <a:gd name="T6" fmla="*/ 714 w 1429"/>
                <a:gd name="T7" fmla="*/ 714 h 714"/>
              </a:gdLst>
              <a:ahLst/>
              <a:cxnLst>
                <a:cxn ang="0">
                  <a:pos x="T0" y="T1"/>
                </a:cxn>
                <a:cxn ang="0">
                  <a:pos x="T2" y="T3"/>
                </a:cxn>
                <a:cxn ang="0">
                  <a:pos x="T4" y="T5"/>
                </a:cxn>
                <a:cxn ang="0">
                  <a:pos x="T6" y="T7"/>
                </a:cxn>
              </a:cxnLst>
              <a:rect l="0" t="0" r="r" b="b"/>
              <a:pathLst>
                <a:path w="1429" h="714">
                  <a:moveTo>
                    <a:pt x="714" y="714"/>
                  </a:moveTo>
                  <a:cubicBezTo>
                    <a:pt x="1109" y="714"/>
                    <a:pt x="1429" y="394"/>
                    <a:pt x="1429" y="0"/>
                  </a:cubicBezTo>
                  <a:cubicBezTo>
                    <a:pt x="0" y="0"/>
                    <a:pt x="0" y="0"/>
                    <a:pt x="0" y="0"/>
                  </a:cubicBezTo>
                  <a:cubicBezTo>
                    <a:pt x="0" y="394"/>
                    <a:pt x="320" y="714"/>
                    <a:pt x="714" y="714"/>
                  </a:cubicBezTo>
                  <a:close/>
                </a:path>
              </a:pathLst>
            </a:custGeom>
            <a:solidFill>
              <a:schemeClr val="tx2">
                <a:lumMod val="10000"/>
                <a:lumOff val="90000"/>
              </a:schemeClr>
            </a:solidFill>
            <a:ln w="127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TextBox 20"/>
            <p:cNvSpPr txBox="1"/>
            <p:nvPr/>
          </p:nvSpPr>
          <p:spPr>
            <a:xfrm>
              <a:off x="5269549" y="4397163"/>
              <a:ext cx="1897379" cy="489365"/>
            </a:xfrm>
            <a:prstGeom prst="rect">
              <a:avLst/>
            </a:prstGeom>
            <a:noFill/>
          </p:spPr>
          <p:txBody>
            <a:bodyPr wrap="non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372" b="1" i="0" u="none" strike="noStrike" kern="1200" cap="none" spc="0" normalizeH="0" baseline="0" noProof="0">
                  <a:ln>
                    <a:noFill/>
                  </a:ln>
                  <a:gradFill>
                    <a:gsLst>
                      <a:gs pos="2917">
                        <a:srgbClr val="505050"/>
                      </a:gs>
                      <a:gs pos="100000">
                        <a:srgbClr val="505050"/>
                      </a:gs>
                    </a:gsLst>
                    <a:lin ang="5400000" scaled="0"/>
                  </a:gradFill>
                  <a:effectLst/>
                  <a:uLnTx/>
                  <a:uFillTx/>
                  <a:latin typeface="Segoe UI"/>
                  <a:ea typeface="+mn-ea"/>
                  <a:cs typeface="Segoe UI Semibold" panose="020B0702040204020203" pitchFamily="34" charset="0"/>
                </a:rPr>
                <a:t>SERVER SECURITY</a:t>
              </a:r>
            </a:p>
          </p:txBody>
        </p:sp>
        <p:sp>
          <p:nvSpPr>
            <p:cNvPr id="7" name="Rectangle 6"/>
            <p:cNvSpPr/>
            <p:nvPr/>
          </p:nvSpPr>
          <p:spPr bwMode="auto">
            <a:xfrm>
              <a:off x="3022600" y="6311166"/>
              <a:ext cx="1186321"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Application whitelisting</a:t>
              </a:r>
            </a:p>
          </p:txBody>
        </p:sp>
        <p:sp>
          <p:nvSpPr>
            <p:cNvPr id="32" name="Rectangle 31"/>
            <p:cNvSpPr/>
            <p:nvPr/>
          </p:nvSpPr>
          <p:spPr bwMode="auto">
            <a:xfrm>
              <a:off x="3581052" y="5025241"/>
              <a:ext cx="1308306" cy="433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Smart tokens</a:t>
              </a:r>
            </a:p>
          </p:txBody>
        </p:sp>
        <p:sp>
          <p:nvSpPr>
            <p:cNvPr id="33" name="Rectangle 32"/>
            <p:cNvSpPr/>
            <p:nvPr/>
          </p:nvSpPr>
          <p:spPr bwMode="auto">
            <a:xfrm>
              <a:off x="3967896" y="4504267"/>
              <a:ext cx="1543105"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Password vault/</a:t>
              </a:r>
              <a:b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management clients</a:t>
              </a:r>
            </a:p>
          </p:txBody>
        </p:sp>
        <p:sp>
          <p:nvSpPr>
            <p:cNvPr id="34" name="Rectangle 33"/>
            <p:cNvSpPr/>
            <p:nvPr/>
          </p:nvSpPr>
          <p:spPr bwMode="auto">
            <a:xfrm>
              <a:off x="3180780" y="5790191"/>
              <a:ext cx="1133937"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Security compliance</a:t>
              </a:r>
            </a:p>
          </p:txBody>
        </p:sp>
        <p:sp>
          <p:nvSpPr>
            <p:cNvPr id="35" name="Rectangle 34"/>
            <p:cNvSpPr/>
            <p:nvPr/>
          </p:nvSpPr>
          <p:spPr bwMode="auto">
            <a:xfrm>
              <a:off x="3454216" y="5407716"/>
              <a:ext cx="972098" cy="433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Forensics</a:t>
              </a:r>
            </a:p>
          </p:txBody>
        </p:sp>
        <p:sp>
          <p:nvSpPr>
            <p:cNvPr id="36" name="Rectangle 35"/>
            <p:cNvSpPr/>
            <p:nvPr/>
          </p:nvSpPr>
          <p:spPr bwMode="auto">
            <a:xfrm>
              <a:off x="7622006" y="5106567"/>
              <a:ext cx="1194699"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Investigative logging</a:t>
              </a:r>
            </a:p>
          </p:txBody>
        </p:sp>
        <p:sp>
          <p:nvSpPr>
            <p:cNvPr id="37" name="Rectangle 36"/>
            <p:cNvSpPr/>
            <p:nvPr/>
          </p:nvSpPr>
          <p:spPr bwMode="auto">
            <a:xfrm>
              <a:off x="6974100" y="4504267"/>
              <a:ext cx="1227423"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Mobile Device management</a:t>
              </a:r>
            </a:p>
          </p:txBody>
        </p:sp>
        <p:sp>
          <p:nvSpPr>
            <p:cNvPr id="38" name="Rectangle 37"/>
            <p:cNvSpPr/>
            <p:nvPr/>
          </p:nvSpPr>
          <p:spPr bwMode="auto">
            <a:xfrm>
              <a:off x="8280241" y="6311166"/>
              <a:ext cx="963369"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Endpoint security</a:t>
              </a:r>
            </a:p>
          </p:txBody>
        </p:sp>
        <p:sp>
          <p:nvSpPr>
            <p:cNvPr id="41" name="Rectangle 40"/>
            <p:cNvSpPr/>
            <p:nvPr/>
          </p:nvSpPr>
          <p:spPr bwMode="auto">
            <a:xfrm>
              <a:off x="8054308" y="5708867"/>
              <a:ext cx="1110251"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Penetration testing</a:t>
              </a:r>
            </a:p>
          </p:txBody>
        </p:sp>
        <p:sp>
          <p:nvSpPr>
            <p:cNvPr id="70" name="Freeform 5"/>
            <p:cNvSpPr>
              <a:spLocks/>
            </p:cNvSpPr>
            <p:nvPr/>
          </p:nvSpPr>
          <p:spPr bwMode="auto">
            <a:xfrm>
              <a:off x="6069012" y="4040239"/>
              <a:ext cx="298450" cy="346075"/>
            </a:xfrm>
            <a:custGeom>
              <a:avLst/>
              <a:gdLst>
                <a:gd name="T0" fmla="*/ 88 w 88"/>
                <a:gd name="T1" fmla="*/ 45 h 102"/>
                <a:gd name="T2" fmla="*/ 44 w 88"/>
                <a:gd name="T3" fmla="*/ 102 h 102"/>
                <a:gd name="T4" fmla="*/ 0 w 88"/>
                <a:gd name="T5" fmla="*/ 45 h 102"/>
                <a:gd name="T6" fmla="*/ 0 w 88"/>
                <a:gd name="T7" fmla="*/ 8 h 102"/>
                <a:gd name="T8" fmla="*/ 21 w 88"/>
                <a:gd name="T9" fmla="*/ 11 h 102"/>
                <a:gd name="T10" fmla="*/ 44 w 88"/>
                <a:gd name="T11" fmla="*/ 0 h 102"/>
                <a:gd name="T12" fmla="*/ 67 w 88"/>
                <a:gd name="T13" fmla="*/ 11 h 102"/>
                <a:gd name="T14" fmla="*/ 88 w 88"/>
                <a:gd name="T15" fmla="*/ 8 h 102"/>
                <a:gd name="T16" fmla="*/ 88 w 88"/>
                <a:gd name="T17" fmla="*/ 4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02">
                  <a:moveTo>
                    <a:pt x="88" y="45"/>
                  </a:moveTo>
                  <a:cubicBezTo>
                    <a:pt x="88" y="84"/>
                    <a:pt x="44" y="102"/>
                    <a:pt x="44" y="102"/>
                  </a:cubicBezTo>
                  <a:cubicBezTo>
                    <a:pt x="44" y="102"/>
                    <a:pt x="0" y="84"/>
                    <a:pt x="0" y="45"/>
                  </a:cubicBezTo>
                  <a:cubicBezTo>
                    <a:pt x="0" y="36"/>
                    <a:pt x="0" y="8"/>
                    <a:pt x="0" y="8"/>
                  </a:cubicBezTo>
                  <a:cubicBezTo>
                    <a:pt x="0" y="8"/>
                    <a:pt x="10" y="11"/>
                    <a:pt x="21" y="11"/>
                  </a:cubicBezTo>
                  <a:cubicBezTo>
                    <a:pt x="32" y="11"/>
                    <a:pt x="44" y="0"/>
                    <a:pt x="44" y="0"/>
                  </a:cubicBezTo>
                  <a:cubicBezTo>
                    <a:pt x="44" y="0"/>
                    <a:pt x="55" y="11"/>
                    <a:pt x="67" y="11"/>
                  </a:cubicBezTo>
                  <a:cubicBezTo>
                    <a:pt x="79" y="11"/>
                    <a:pt x="88" y="8"/>
                    <a:pt x="88" y="8"/>
                  </a:cubicBezTo>
                  <a:cubicBezTo>
                    <a:pt x="88" y="8"/>
                    <a:pt x="88" y="36"/>
                    <a:pt x="88" y="45"/>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80" name="Group 79"/>
            <p:cNvGrpSpPr/>
            <p:nvPr/>
          </p:nvGrpSpPr>
          <p:grpSpPr>
            <a:xfrm>
              <a:off x="5071194" y="4146952"/>
              <a:ext cx="272381" cy="272381"/>
              <a:chOff x="7559123" y="5648994"/>
              <a:chExt cx="272381" cy="272381"/>
            </a:xfrm>
          </p:grpSpPr>
          <p:sp>
            <p:nvSpPr>
              <p:cNvPr id="81" name="Oval 80"/>
              <p:cNvSpPr/>
              <p:nvPr/>
            </p:nvSpPr>
            <p:spPr bwMode="auto">
              <a:xfrm>
                <a:off x="7559123" y="5648994"/>
                <a:ext cx="272381" cy="272381"/>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people_4"/>
              <p:cNvSpPr>
                <a:spLocks noChangeAspect="1" noEditPoints="1"/>
              </p:cNvSpPr>
              <p:nvPr/>
            </p:nvSpPr>
            <p:spPr bwMode="auto">
              <a:xfrm>
                <a:off x="7633743" y="5716350"/>
                <a:ext cx="123141" cy="13766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13" name="Group 12"/>
          <p:cNvGrpSpPr/>
          <p:nvPr/>
        </p:nvGrpSpPr>
        <p:grpSpPr>
          <a:xfrm>
            <a:off x="9253642" y="487"/>
            <a:ext cx="2938359" cy="2157984"/>
            <a:chOff x="9439196" y="0"/>
            <a:chExt cx="2997279" cy="2201256"/>
          </a:xfrm>
        </p:grpSpPr>
        <p:sp>
          <p:nvSpPr>
            <p:cNvPr id="117" name="Freeform: Shape 116"/>
            <p:cNvSpPr/>
            <p:nvPr/>
          </p:nvSpPr>
          <p:spPr bwMode="auto">
            <a:xfrm>
              <a:off x="9439196" y="0"/>
              <a:ext cx="2997279" cy="2201256"/>
            </a:xfrm>
            <a:custGeom>
              <a:avLst/>
              <a:gdLst>
                <a:gd name="connsiteX0" fmla="*/ 0 w 2997279"/>
                <a:gd name="connsiteY0" fmla="*/ 0 h 2201256"/>
                <a:gd name="connsiteX1" fmla="*/ 2997279 w 2997279"/>
                <a:gd name="connsiteY1" fmla="*/ 0 h 2201256"/>
                <a:gd name="connsiteX2" fmla="*/ 2997279 w 2997279"/>
                <a:gd name="connsiteY2" fmla="*/ 2201256 h 2201256"/>
                <a:gd name="connsiteX3" fmla="*/ 2876775 w 2997279"/>
                <a:gd name="connsiteY3" fmla="*/ 2061552 h 2201256"/>
                <a:gd name="connsiteX4" fmla="*/ 706864 w 2997279"/>
                <a:gd name="connsiteY4" fmla="*/ 349913 h 2201256"/>
                <a:gd name="connsiteX5" fmla="*/ 473465 w 2997279"/>
                <a:gd name="connsiteY5" fmla="*/ 229760 h 2201256"/>
                <a:gd name="connsiteX6" fmla="*/ 463611 w 2997279"/>
                <a:gd name="connsiteY6" fmla="*/ 224263 h 2201256"/>
                <a:gd name="connsiteX7" fmla="*/ 426727 w 2997279"/>
                <a:gd name="connsiteY7" fmla="*/ 205699 h 2201256"/>
                <a:gd name="connsiteX8" fmla="*/ 351954 w 2997279"/>
                <a:gd name="connsiteY8" fmla="*/ 167206 h 2201256"/>
                <a:gd name="connsiteX9" fmla="*/ 334346 w 2997279"/>
                <a:gd name="connsiteY9" fmla="*/ 159204 h 2201256"/>
                <a:gd name="connsiteX10" fmla="*/ 244648 w 2997279"/>
                <a:gd name="connsiteY10" fmla="*/ 114058 h 2201256"/>
                <a:gd name="connsiteX11" fmla="*/ 20525 w 2997279"/>
                <a:gd name="connsiteY11" fmla="*/ 13028 h 2201256"/>
                <a:gd name="connsiteX12" fmla="*/ 0 w 2997279"/>
                <a:gd name="connsiteY12" fmla="*/ 4892 h 220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7279" h="2201256">
                  <a:moveTo>
                    <a:pt x="0" y="0"/>
                  </a:moveTo>
                  <a:lnTo>
                    <a:pt x="2997279" y="0"/>
                  </a:lnTo>
                  <a:lnTo>
                    <a:pt x="2997279" y="2201256"/>
                  </a:lnTo>
                  <a:lnTo>
                    <a:pt x="2876775" y="2061552"/>
                  </a:lnTo>
                  <a:cubicBezTo>
                    <a:pt x="2256499" y="1376165"/>
                    <a:pt x="1523299" y="795680"/>
                    <a:pt x="706864" y="349913"/>
                  </a:cubicBezTo>
                  <a:lnTo>
                    <a:pt x="473465" y="229760"/>
                  </a:lnTo>
                  <a:lnTo>
                    <a:pt x="463611" y="224263"/>
                  </a:lnTo>
                  <a:lnTo>
                    <a:pt x="426727" y="205699"/>
                  </a:lnTo>
                  <a:lnTo>
                    <a:pt x="351954" y="167206"/>
                  </a:lnTo>
                  <a:lnTo>
                    <a:pt x="334346" y="159204"/>
                  </a:lnTo>
                  <a:lnTo>
                    <a:pt x="244648" y="114058"/>
                  </a:lnTo>
                  <a:cubicBezTo>
                    <a:pt x="170787" y="78839"/>
                    <a:pt x="96065" y="45149"/>
                    <a:pt x="20525" y="13028"/>
                  </a:cubicBezTo>
                  <a:lnTo>
                    <a:pt x="0" y="4892"/>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TextBox 103"/>
            <p:cNvSpPr txBox="1"/>
            <p:nvPr/>
          </p:nvSpPr>
          <p:spPr>
            <a:xfrm>
              <a:off x="10966383" y="126068"/>
              <a:ext cx="1464055" cy="683264"/>
            </a:xfrm>
            <a:prstGeom prst="rect">
              <a:avLst/>
            </a:prstGeom>
            <a:noFill/>
          </p:spPr>
          <p:txBody>
            <a:bodyPr wrap="non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372"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Semibold" panose="020B0702040204020203" pitchFamily="34" charset="0"/>
                </a:rPr>
                <a:t>ADVERSARY </a:t>
              </a:r>
              <a:br>
                <a:rPr kumimoji="0" lang="en-US" sz="1372"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Semibold" panose="020B0702040204020203" pitchFamily="34" charset="0"/>
                </a:rPr>
              </a:br>
              <a:r>
                <a:rPr kumimoji="0" lang="en-US" sz="1372"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Semibold" panose="020B0702040204020203" pitchFamily="34" charset="0"/>
                </a:rPr>
                <a:t>SPACE</a:t>
              </a:r>
            </a:p>
          </p:txBody>
        </p:sp>
      </p:grpSp>
      <p:grpSp>
        <p:nvGrpSpPr>
          <p:cNvPr id="19" name="Group 18"/>
          <p:cNvGrpSpPr/>
          <p:nvPr/>
        </p:nvGrpSpPr>
        <p:grpSpPr>
          <a:xfrm>
            <a:off x="447552" y="234971"/>
            <a:ext cx="11950517" cy="5856360"/>
            <a:chOff x="456526" y="239186"/>
            <a:chExt cx="12190150" cy="5973792"/>
          </a:xfrm>
        </p:grpSpPr>
        <p:grpSp>
          <p:nvGrpSpPr>
            <p:cNvPr id="14" name="Group 13"/>
            <p:cNvGrpSpPr/>
            <p:nvPr/>
          </p:nvGrpSpPr>
          <p:grpSpPr>
            <a:xfrm>
              <a:off x="456526" y="239186"/>
              <a:ext cx="12190150" cy="5973792"/>
              <a:chOff x="456526" y="239186"/>
              <a:chExt cx="12190150" cy="5973792"/>
            </a:xfrm>
          </p:grpSpPr>
          <p:sp>
            <p:nvSpPr>
              <p:cNvPr id="123" name="Freeform: Shape 122"/>
              <p:cNvSpPr/>
              <p:nvPr/>
            </p:nvSpPr>
            <p:spPr bwMode="auto">
              <a:xfrm flipV="1">
                <a:off x="8853117" y="537275"/>
                <a:ext cx="926302" cy="51062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bg2"/>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 name="Freeform: Shape 123"/>
              <p:cNvSpPr/>
              <p:nvPr/>
            </p:nvSpPr>
            <p:spPr bwMode="auto">
              <a:xfrm flipV="1">
                <a:off x="11393763" y="2892656"/>
                <a:ext cx="926302" cy="51062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bg2"/>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 name="Freeform: Shape 124"/>
              <p:cNvSpPr/>
              <p:nvPr/>
            </p:nvSpPr>
            <p:spPr bwMode="auto">
              <a:xfrm flipV="1">
                <a:off x="10780643" y="1579470"/>
                <a:ext cx="926302" cy="51062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bg2"/>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36" name="Group 135"/>
              <p:cNvGrpSpPr/>
              <p:nvPr/>
            </p:nvGrpSpPr>
            <p:grpSpPr>
              <a:xfrm>
                <a:off x="456526" y="239186"/>
                <a:ext cx="12190150" cy="5973792"/>
                <a:chOff x="456526" y="239186"/>
                <a:chExt cx="12190150" cy="5973792"/>
              </a:xfrm>
            </p:grpSpPr>
            <p:sp>
              <p:nvSpPr>
                <p:cNvPr id="118" name="TextBox 117"/>
                <p:cNvSpPr txBox="1"/>
                <p:nvPr/>
              </p:nvSpPr>
              <p:spPr>
                <a:xfrm rot="2444171">
                  <a:off x="5121706" y="1867500"/>
                  <a:ext cx="7214555" cy="4345478"/>
                </a:xfrm>
                <a:prstGeom prst="rect">
                  <a:avLst/>
                </a:prstGeom>
                <a:noFill/>
              </p:spPr>
              <p:txBody>
                <a:bodyPr spcFirstLastPara="1" wrap="none" lIns="179285" tIns="143428" rIns="179285" bIns="143428" numCol="1" rtlCol="0">
                  <a:prstTxWarp prst="textArchUp">
                    <a:avLst>
                      <a:gd name="adj" fmla="val 13254310"/>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0078D7"/>
                          </a:gs>
                          <a:gs pos="79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Only one line of defense (Global Security Services)</a:t>
                  </a:r>
                </a:p>
              </p:txBody>
            </p:sp>
            <p:sp>
              <p:nvSpPr>
                <p:cNvPr id="51" name="Rectangle 50"/>
                <p:cNvSpPr/>
                <p:nvPr/>
              </p:nvSpPr>
              <p:spPr bwMode="auto">
                <a:xfrm flipH="1">
                  <a:off x="10432505" y="2352484"/>
                  <a:ext cx="1475280" cy="433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Compliance</a:t>
                  </a:r>
                </a:p>
              </p:txBody>
            </p:sp>
            <p:sp>
              <p:nvSpPr>
                <p:cNvPr id="52" name="Rectangle 51"/>
                <p:cNvSpPr/>
                <p:nvPr/>
              </p:nvSpPr>
              <p:spPr bwMode="auto">
                <a:xfrm flipH="1">
                  <a:off x="9498056" y="822116"/>
                  <a:ext cx="1553982"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Data</a:t>
                  </a:r>
                  <a:b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Analytics</a:t>
                  </a:r>
                </a:p>
              </p:txBody>
            </p:sp>
            <p:grpSp>
              <p:nvGrpSpPr>
                <p:cNvPr id="92" name="Group 91"/>
                <p:cNvGrpSpPr/>
                <p:nvPr/>
              </p:nvGrpSpPr>
              <p:grpSpPr>
                <a:xfrm>
                  <a:off x="8418825" y="239186"/>
                  <a:ext cx="272381" cy="272381"/>
                  <a:chOff x="7559123" y="5648994"/>
                  <a:chExt cx="272381" cy="272381"/>
                </a:xfrm>
              </p:grpSpPr>
              <p:sp>
                <p:nvSpPr>
                  <p:cNvPr id="93" name="Oval 92"/>
                  <p:cNvSpPr/>
                  <p:nvPr/>
                </p:nvSpPr>
                <p:spPr bwMode="auto">
                  <a:xfrm>
                    <a:off x="7559123" y="5648994"/>
                    <a:ext cx="272381" cy="272381"/>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people_4"/>
                  <p:cNvSpPr>
                    <a:spLocks noChangeAspect="1" noEditPoints="1"/>
                  </p:cNvSpPr>
                  <p:nvPr/>
                </p:nvSpPr>
                <p:spPr bwMode="auto">
                  <a:xfrm>
                    <a:off x="7633743" y="5716350"/>
                    <a:ext cx="123141" cy="13766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5" name="Group 94"/>
                <p:cNvGrpSpPr/>
                <p:nvPr/>
              </p:nvGrpSpPr>
              <p:grpSpPr>
                <a:xfrm>
                  <a:off x="10250779" y="1736504"/>
                  <a:ext cx="272381" cy="272381"/>
                  <a:chOff x="7559123" y="5648994"/>
                  <a:chExt cx="272381" cy="272381"/>
                </a:xfrm>
              </p:grpSpPr>
              <p:sp>
                <p:nvSpPr>
                  <p:cNvPr id="96" name="Oval 95"/>
                  <p:cNvSpPr/>
                  <p:nvPr/>
                </p:nvSpPr>
                <p:spPr bwMode="auto">
                  <a:xfrm>
                    <a:off x="7559123" y="5648994"/>
                    <a:ext cx="272381" cy="272381"/>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people_4"/>
                  <p:cNvSpPr>
                    <a:spLocks noChangeAspect="1" noEditPoints="1"/>
                  </p:cNvSpPr>
                  <p:nvPr/>
                </p:nvSpPr>
                <p:spPr bwMode="auto">
                  <a:xfrm>
                    <a:off x="7633743" y="5716350"/>
                    <a:ext cx="123141" cy="13766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98" name="Group 97"/>
                <p:cNvGrpSpPr/>
                <p:nvPr/>
              </p:nvGrpSpPr>
              <p:grpSpPr>
                <a:xfrm>
                  <a:off x="11796405" y="2266824"/>
                  <a:ext cx="272381" cy="272381"/>
                  <a:chOff x="7559123" y="5648994"/>
                  <a:chExt cx="272381" cy="272381"/>
                </a:xfrm>
              </p:grpSpPr>
              <p:sp>
                <p:nvSpPr>
                  <p:cNvPr id="99" name="Oval 98"/>
                  <p:cNvSpPr/>
                  <p:nvPr/>
                </p:nvSpPr>
                <p:spPr bwMode="auto">
                  <a:xfrm>
                    <a:off x="7559123" y="5648994"/>
                    <a:ext cx="272381" cy="272381"/>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people_4"/>
                  <p:cNvSpPr>
                    <a:spLocks noChangeAspect="1" noEditPoints="1"/>
                  </p:cNvSpPr>
                  <p:nvPr/>
                </p:nvSpPr>
                <p:spPr bwMode="auto">
                  <a:xfrm>
                    <a:off x="7633743" y="5716350"/>
                    <a:ext cx="123141" cy="13766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05" name="TextBox 104"/>
                <p:cNvSpPr txBox="1"/>
                <p:nvPr/>
              </p:nvSpPr>
              <p:spPr>
                <a:xfrm>
                  <a:off x="5338099" y="595269"/>
                  <a:ext cx="1760290" cy="489365"/>
                </a:xfrm>
                <a:prstGeom prst="rect">
                  <a:avLst/>
                </a:prstGeom>
                <a:noFill/>
              </p:spPr>
              <p:txBody>
                <a:bodyPr wrap="non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372" b="1" i="0" u="none" strike="noStrike" kern="1200" cap="none" spc="0" normalizeH="0" baseline="0" noProof="0">
                      <a:ln>
                        <a:noFill/>
                      </a:ln>
                      <a:gradFill>
                        <a:gsLst>
                          <a:gs pos="2917">
                            <a:srgbClr val="505050"/>
                          </a:gs>
                          <a:gs pos="100000">
                            <a:srgbClr val="505050"/>
                          </a:gs>
                        </a:gsLst>
                        <a:lin ang="5400000" scaled="0"/>
                      </a:gradFill>
                      <a:effectLst/>
                      <a:uLnTx/>
                      <a:uFillTx/>
                      <a:latin typeface="Segoe UI"/>
                      <a:ea typeface="+mn-ea"/>
                      <a:cs typeface="Segoe UI Semibold" panose="020B0702040204020203" pitchFamily="34" charset="0"/>
                    </a:rPr>
                    <a:t>NEUTRAL SPACE</a:t>
                  </a:r>
                </a:p>
              </p:txBody>
            </p:sp>
            <p:grpSp>
              <p:nvGrpSpPr>
                <p:cNvPr id="112" name="Group 111"/>
                <p:cNvGrpSpPr/>
                <p:nvPr/>
              </p:nvGrpSpPr>
              <p:grpSpPr>
                <a:xfrm>
                  <a:off x="11659062" y="3677319"/>
                  <a:ext cx="272381" cy="272381"/>
                  <a:chOff x="7559123" y="5648994"/>
                  <a:chExt cx="272381" cy="272381"/>
                </a:xfrm>
              </p:grpSpPr>
              <p:sp>
                <p:nvSpPr>
                  <p:cNvPr id="113" name="Oval 112"/>
                  <p:cNvSpPr/>
                  <p:nvPr/>
                </p:nvSpPr>
                <p:spPr bwMode="auto">
                  <a:xfrm>
                    <a:off x="7559123" y="5648994"/>
                    <a:ext cx="272381" cy="272381"/>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people_4"/>
                  <p:cNvSpPr>
                    <a:spLocks noChangeAspect="1" noEditPoints="1"/>
                  </p:cNvSpPr>
                  <p:nvPr/>
                </p:nvSpPr>
                <p:spPr bwMode="auto">
                  <a:xfrm>
                    <a:off x="7633743" y="5716350"/>
                    <a:ext cx="123141" cy="13766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22" name="Freeform: Shape 121"/>
                <p:cNvSpPr/>
                <p:nvPr/>
              </p:nvSpPr>
              <p:spPr bwMode="auto">
                <a:xfrm flipV="1">
                  <a:off x="7275288" y="449494"/>
                  <a:ext cx="926302" cy="51062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bg2"/>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 name="Rectangle 126"/>
                <p:cNvSpPr/>
                <p:nvPr/>
              </p:nvSpPr>
              <p:spPr bwMode="auto">
                <a:xfrm flipH="1">
                  <a:off x="8572122" y="688413"/>
                  <a:ext cx="1553982" cy="433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49"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Collaboration</a:t>
                  </a:r>
                </a:p>
              </p:txBody>
            </p:sp>
            <p:sp>
              <p:nvSpPr>
                <p:cNvPr id="128" name="Rectangle 127"/>
                <p:cNvSpPr/>
                <p:nvPr/>
              </p:nvSpPr>
              <p:spPr bwMode="auto">
                <a:xfrm flipH="1">
                  <a:off x="10470895" y="1611349"/>
                  <a:ext cx="1553982"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Single</a:t>
                  </a:r>
                  <a:b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sign on</a:t>
                  </a:r>
                </a:p>
              </p:txBody>
            </p:sp>
            <p:sp>
              <p:nvSpPr>
                <p:cNvPr id="129" name="Rectangle 128"/>
                <p:cNvSpPr/>
                <p:nvPr/>
              </p:nvSpPr>
              <p:spPr bwMode="auto">
                <a:xfrm flipH="1">
                  <a:off x="11092694" y="2910704"/>
                  <a:ext cx="1553982"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Web</a:t>
                  </a:r>
                  <a:b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gateway</a:t>
                  </a:r>
                </a:p>
              </p:txBody>
            </p:sp>
            <p:grpSp>
              <p:nvGrpSpPr>
                <p:cNvPr id="131" name="Group 130"/>
                <p:cNvGrpSpPr/>
                <p:nvPr/>
              </p:nvGrpSpPr>
              <p:grpSpPr>
                <a:xfrm>
                  <a:off x="456526" y="2117197"/>
                  <a:ext cx="1278028" cy="433965"/>
                  <a:chOff x="415791" y="2130568"/>
                  <a:chExt cx="1278028" cy="433965"/>
                </a:xfrm>
              </p:grpSpPr>
              <p:grpSp>
                <p:nvGrpSpPr>
                  <p:cNvPr id="109" name="Group 108"/>
                  <p:cNvGrpSpPr/>
                  <p:nvPr/>
                </p:nvGrpSpPr>
                <p:grpSpPr>
                  <a:xfrm>
                    <a:off x="521787" y="2211360"/>
                    <a:ext cx="272381" cy="272381"/>
                    <a:chOff x="7559123" y="5648994"/>
                    <a:chExt cx="272381" cy="272381"/>
                  </a:xfrm>
                </p:grpSpPr>
                <p:sp>
                  <p:nvSpPr>
                    <p:cNvPr id="110" name="Oval 109"/>
                    <p:cNvSpPr/>
                    <p:nvPr/>
                  </p:nvSpPr>
                  <p:spPr bwMode="auto">
                    <a:xfrm>
                      <a:off x="7559123" y="5648994"/>
                      <a:ext cx="272381" cy="272381"/>
                    </a:xfrm>
                    <a:prstGeom prst="ellipse">
                      <a:avLst/>
                    </a:prstGeom>
                    <a:solidFill>
                      <a:schemeClr val="accent2">
                        <a:lumMod val="20000"/>
                        <a:lumOff val="80000"/>
                      </a:schemeClr>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people_4"/>
                    <p:cNvSpPr>
                      <a:spLocks noChangeAspect="1" noEditPoints="1"/>
                    </p:cNvSpPr>
                    <p:nvPr/>
                  </p:nvSpPr>
                  <p:spPr bwMode="auto">
                    <a:xfrm>
                      <a:off x="7633743" y="5716350"/>
                      <a:ext cx="123141" cy="13766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30" name="Rectangle 129"/>
                  <p:cNvSpPr/>
                  <p:nvPr/>
                </p:nvSpPr>
                <p:spPr bwMode="auto">
                  <a:xfrm flipH="1">
                    <a:off x="415791" y="2130568"/>
                    <a:ext cx="1278028" cy="433965"/>
                  </a:xfrm>
                  <a:prstGeom prst="rect">
                    <a:avLst/>
                  </a:prstGeom>
                  <a:noFill/>
                  <a:ln>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89642" bIns="143428" numCol="1" spcCol="0" rtlCol="0" fromWordArt="0" anchor="t" anchorCtr="0" forceAA="0" compatLnSpc="1">
                    <a:prstTxWarp prst="textNoShape">
                      <a:avLst/>
                    </a:prstTxWarp>
                    <a:spAutoFit/>
                  </a:bodyPr>
                  <a:lstStyle/>
                  <a:p>
                    <a:pPr marL="0" marR="0" lvl="0" indent="0" algn="l"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 Adversary</a:t>
                    </a:r>
                  </a:p>
                </p:txBody>
              </p:sp>
            </p:grpSp>
          </p:grpSp>
        </p:grpSp>
        <p:sp>
          <p:nvSpPr>
            <p:cNvPr id="126" name="Rectangle 125"/>
            <p:cNvSpPr/>
            <p:nvPr/>
          </p:nvSpPr>
          <p:spPr bwMode="auto">
            <a:xfrm flipH="1">
              <a:off x="6958125" y="473836"/>
              <a:ext cx="1553982"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Red</a:t>
              </a:r>
              <a:b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a:noFill/>
                  </a:ln>
                  <a:gradFill>
                    <a:gsLst>
                      <a:gs pos="8182">
                        <a:srgbClr val="505050"/>
                      </a:gs>
                      <a:gs pos="42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team</a:t>
              </a:r>
            </a:p>
          </p:txBody>
        </p:sp>
      </p:grpSp>
      <p:grpSp>
        <p:nvGrpSpPr>
          <p:cNvPr id="3" name="Group 2"/>
          <p:cNvGrpSpPr/>
          <p:nvPr/>
        </p:nvGrpSpPr>
        <p:grpSpPr>
          <a:xfrm>
            <a:off x="4125786" y="4880003"/>
            <a:ext cx="3940431" cy="1977511"/>
            <a:chOff x="4208516" y="4977361"/>
            <a:chExt cx="4019445" cy="2017164"/>
          </a:xfrm>
        </p:grpSpPr>
        <p:sp>
          <p:nvSpPr>
            <p:cNvPr id="15" name="Freeform 5"/>
            <p:cNvSpPr>
              <a:spLocks noChangeAspect="1"/>
            </p:cNvSpPr>
            <p:nvPr/>
          </p:nvSpPr>
          <p:spPr bwMode="auto">
            <a:xfrm rot="10800000">
              <a:off x="4208516" y="4977361"/>
              <a:ext cx="4019445" cy="2017164"/>
            </a:xfrm>
            <a:custGeom>
              <a:avLst/>
              <a:gdLst>
                <a:gd name="T0" fmla="*/ 714 w 1429"/>
                <a:gd name="T1" fmla="*/ 714 h 714"/>
                <a:gd name="T2" fmla="*/ 1429 w 1429"/>
                <a:gd name="T3" fmla="*/ 0 h 714"/>
                <a:gd name="T4" fmla="*/ 0 w 1429"/>
                <a:gd name="T5" fmla="*/ 0 h 714"/>
                <a:gd name="T6" fmla="*/ 714 w 1429"/>
                <a:gd name="T7" fmla="*/ 714 h 714"/>
              </a:gdLst>
              <a:ahLst/>
              <a:cxnLst>
                <a:cxn ang="0">
                  <a:pos x="T0" y="T1"/>
                </a:cxn>
                <a:cxn ang="0">
                  <a:pos x="T2" y="T3"/>
                </a:cxn>
                <a:cxn ang="0">
                  <a:pos x="T4" y="T5"/>
                </a:cxn>
                <a:cxn ang="0">
                  <a:pos x="T6" y="T7"/>
                </a:cxn>
              </a:cxnLst>
              <a:rect l="0" t="0" r="r" b="b"/>
              <a:pathLst>
                <a:path w="1429" h="714">
                  <a:moveTo>
                    <a:pt x="714" y="714"/>
                  </a:moveTo>
                  <a:cubicBezTo>
                    <a:pt x="1109" y="714"/>
                    <a:pt x="1429" y="394"/>
                    <a:pt x="1429" y="0"/>
                  </a:cubicBezTo>
                  <a:cubicBezTo>
                    <a:pt x="0" y="0"/>
                    <a:pt x="0" y="0"/>
                    <a:pt x="0" y="0"/>
                  </a:cubicBezTo>
                  <a:cubicBezTo>
                    <a:pt x="0" y="394"/>
                    <a:pt x="320" y="714"/>
                    <a:pt x="714" y="714"/>
                  </a:cubicBezTo>
                  <a:close/>
                </a:path>
              </a:pathLst>
            </a:custGeom>
            <a:solidFill>
              <a:schemeClr val="accent2"/>
            </a:solidFill>
            <a:ln w="127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TextBox 19"/>
            <p:cNvSpPr txBox="1"/>
            <p:nvPr/>
          </p:nvSpPr>
          <p:spPr>
            <a:xfrm>
              <a:off x="5291989" y="6405834"/>
              <a:ext cx="1852495" cy="489365"/>
            </a:xfrm>
            <a:prstGeom prst="rect">
              <a:avLst/>
            </a:prstGeom>
            <a:noFill/>
          </p:spPr>
          <p:txBody>
            <a:bodyPr wrap="non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372" b="1"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Segoe UI Semibold" panose="020B0702040204020203" pitchFamily="34" charset="0"/>
                </a:rPr>
                <a:t>CLIENT SECURITY</a:t>
              </a:r>
            </a:p>
          </p:txBody>
        </p:sp>
        <p:sp>
          <p:nvSpPr>
            <p:cNvPr id="6" name="Rectangle 5"/>
            <p:cNvSpPr/>
            <p:nvPr/>
          </p:nvSpPr>
          <p:spPr bwMode="auto">
            <a:xfrm>
              <a:off x="4224507" y="6311166"/>
              <a:ext cx="1282530"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Privileged </a:t>
              </a:r>
              <a:b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br>
              <a: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management</a:t>
              </a:r>
            </a:p>
          </p:txBody>
        </p:sp>
        <p:sp>
          <p:nvSpPr>
            <p:cNvPr id="25" name="Rectangle 24"/>
            <p:cNvSpPr/>
            <p:nvPr/>
          </p:nvSpPr>
          <p:spPr bwMode="auto">
            <a:xfrm>
              <a:off x="4622429" y="5774814"/>
              <a:ext cx="982803"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Endpoint </a:t>
              </a:r>
              <a:b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br>
              <a: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protection</a:t>
              </a:r>
            </a:p>
          </p:txBody>
        </p:sp>
        <p:sp>
          <p:nvSpPr>
            <p:cNvPr id="26" name="Rectangle 25"/>
            <p:cNvSpPr/>
            <p:nvPr/>
          </p:nvSpPr>
          <p:spPr bwMode="auto">
            <a:xfrm>
              <a:off x="5057775" y="5296452"/>
              <a:ext cx="1322794"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Anti-phishing/</a:t>
              </a:r>
              <a:b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br>
              <a: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.exe controls</a:t>
              </a:r>
            </a:p>
          </p:txBody>
        </p:sp>
        <p:sp>
          <p:nvSpPr>
            <p:cNvPr id="27" name="Rectangle 26"/>
            <p:cNvSpPr/>
            <p:nvPr/>
          </p:nvSpPr>
          <p:spPr bwMode="auto">
            <a:xfrm>
              <a:off x="6979555" y="6311166"/>
              <a:ext cx="1232414"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Configuration </a:t>
              </a:r>
              <a:b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br>
              <a: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hardening</a:t>
              </a:r>
            </a:p>
          </p:txBody>
        </p:sp>
        <p:sp>
          <p:nvSpPr>
            <p:cNvPr id="28" name="Rectangle 27"/>
            <p:cNvSpPr/>
            <p:nvPr/>
          </p:nvSpPr>
          <p:spPr bwMode="auto">
            <a:xfrm>
              <a:off x="6300193" y="5296452"/>
              <a:ext cx="939350" cy="5724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Endpoint </a:t>
              </a:r>
              <a:b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br>
              <a: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a:t>
              </a:r>
            </a:p>
          </p:txBody>
        </p:sp>
        <p:sp>
          <p:nvSpPr>
            <p:cNvPr id="29" name="Rectangle 28"/>
            <p:cNvSpPr/>
            <p:nvPr/>
          </p:nvSpPr>
          <p:spPr bwMode="auto">
            <a:xfrm>
              <a:off x="6936427" y="5860470"/>
              <a:ext cx="948321" cy="433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ts val="294"/>
                </a:spcBef>
                <a:spcAft>
                  <a:spcPct val="0"/>
                </a:spcAft>
                <a:buClrTx/>
                <a:buSzTx/>
                <a:buFontTx/>
                <a:buNone/>
                <a:tabLst/>
                <a:defRPr/>
              </a:pPr>
              <a:r>
                <a:rPr kumimoji="0" lang="en-US" sz="980" b="0" i="0" u="none" strike="noStrike" kern="1200" cap="none" spc="0" normalizeH="0" baseline="0" noProof="0">
                  <a:ln>
                    <a:noFill/>
                  </a:ln>
                  <a:gradFill>
                    <a:gsLst>
                      <a:gs pos="8182">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Anti-virus </a:t>
              </a:r>
            </a:p>
          </p:txBody>
        </p:sp>
        <p:grpSp>
          <p:nvGrpSpPr>
            <p:cNvPr id="63" name="Group 62"/>
            <p:cNvGrpSpPr>
              <a:grpSpLocks noChangeAspect="1"/>
            </p:cNvGrpSpPr>
            <p:nvPr/>
          </p:nvGrpSpPr>
          <p:grpSpPr bwMode="auto">
            <a:xfrm>
              <a:off x="6029063" y="6022355"/>
              <a:ext cx="375000" cy="375000"/>
              <a:chOff x="4452" y="2634"/>
              <a:chExt cx="207" cy="207"/>
            </a:xfrm>
          </p:grpSpPr>
          <p:sp>
            <p:nvSpPr>
              <p:cNvPr id="64" name="Freeform 5"/>
              <p:cNvSpPr>
                <a:spLocks/>
              </p:cNvSpPr>
              <p:nvPr/>
            </p:nvSpPr>
            <p:spPr bwMode="auto">
              <a:xfrm>
                <a:off x="4452" y="2634"/>
                <a:ext cx="50" cy="50"/>
              </a:xfrm>
              <a:custGeom>
                <a:avLst/>
                <a:gdLst>
                  <a:gd name="T0" fmla="*/ 50 w 50"/>
                  <a:gd name="T1" fmla="*/ 0 h 50"/>
                  <a:gd name="T2" fmla="*/ 0 w 50"/>
                  <a:gd name="T3" fmla="*/ 0 h 50"/>
                  <a:gd name="T4" fmla="*/ 0 w 50"/>
                  <a:gd name="T5" fmla="*/ 50 h 50"/>
                </a:gdLst>
                <a:ahLst/>
                <a:cxnLst>
                  <a:cxn ang="0">
                    <a:pos x="T0" y="T1"/>
                  </a:cxn>
                  <a:cxn ang="0">
                    <a:pos x="T2" y="T3"/>
                  </a:cxn>
                  <a:cxn ang="0">
                    <a:pos x="T4" y="T5"/>
                  </a:cxn>
                </a:cxnLst>
                <a:rect l="0" t="0" r="r" b="b"/>
                <a:pathLst>
                  <a:path w="50" h="50">
                    <a:moveTo>
                      <a:pt x="50" y="0"/>
                    </a:moveTo>
                    <a:lnTo>
                      <a:pt x="0" y="0"/>
                    </a:lnTo>
                    <a:lnTo>
                      <a:pt x="0" y="5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 name="Freeform 6"/>
              <p:cNvSpPr>
                <a:spLocks/>
              </p:cNvSpPr>
              <p:nvPr/>
            </p:nvSpPr>
            <p:spPr bwMode="auto">
              <a:xfrm>
                <a:off x="4608" y="2634"/>
                <a:ext cx="51" cy="50"/>
              </a:xfrm>
              <a:custGeom>
                <a:avLst/>
                <a:gdLst>
                  <a:gd name="T0" fmla="*/ 51 w 51"/>
                  <a:gd name="T1" fmla="*/ 50 h 50"/>
                  <a:gd name="T2" fmla="*/ 51 w 51"/>
                  <a:gd name="T3" fmla="*/ 0 h 50"/>
                  <a:gd name="T4" fmla="*/ 0 w 51"/>
                  <a:gd name="T5" fmla="*/ 0 h 50"/>
                </a:gdLst>
                <a:ahLst/>
                <a:cxnLst>
                  <a:cxn ang="0">
                    <a:pos x="T0" y="T1"/>
                  </a:cxn>
                  <a:cxn ang="0">
                    <a:pos x="T2" y="T3"/>
                  </a:cxn>
                  <a:cxn ang="0">
                    <a:pos x="T4" y="T5"/>
                  </a:cxn>
                </a:cxnLst>
                <a:rect l="0" t="0" r="r" b="b"/>
                <a:pathLst>
                  <a:path w="51" h="50">
                    <a:moveTo>
                      <a:pt x="51" y="50"/>
                    </a:moveTo>
                    <a:lnTo>
                      <a:pt x="51" y="0"/>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 name="Freeform 7"/>
              <p:cNvSpPr>
                <a:spLocks/>
              </p:cNvSpPr>
              <p:nvPr/>
            </p:nvSpPr>
            <p:spPr bwMode="auto">
              <a:xfrm>
                <a:off x="4452" y="2790"/>
                <a:ext cx="50" cy="51"/>
              </a:xfrm>
              <a:custGeom>
                <a:avLst/>
                <a:gdLst>
                  <a:gd name="T0" fmla="*/ 0 w 50"/>
                  <a:gd name="T1" fmla="*/ 0 h 51"/>
                  <a:gd name="T2" fmla="*/ 0 w 50"/>
                  <a:gd name="T3" fmla="*/ 51 h 51"/>
                  <a:gd name="T4" fmla="*/ 50 w 50"/>
                  <a:gd name="T5" fmla="*/ 51 h 51"/>
                </a:gdLst>
                <a:ahLst/>
                <a:cxnLst>
                  <a:cxn ang="0">
                    <a:pos x="T0" y="T1"/>
                  </a:cxn>
                  <a:cxn ang="0">
                    <a:pos x="T2" y="T3"/>
                  </a:cxn>
                  <a:cxn ang="0">
                    <a:pos x="T4" y="T5"/>
                  </a:cxn>
                </a:cxnLst>
                <a:rect l="0" t="0" r="r" b="b"/>
                <a:pathLst>
                  <a:path w="50" h="51">
                    <a:moveTo>
                      <a:pt x="0" y="0"/>
                    </a:moveTo>
                    <a:lnTo>
                      <a:pt x="0" y="51"/>
                    </a:lnTo>
                    <a:lnTo>
                      <a:pt x="50" y="51"/>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 name="Freeform 8"/>
              <p:cNvSpPr>
                <a:spLocks/>
              </p:cNvSpPr>
              <p:nvPr/>
            </p:nvSpPr>
            <p:spPr bwMode="auto">
              <a:xfrm>
                <a:off x="4608" y="2790"/>
                <a:ext cx="51" cy="51"/>
              </a:xfrm>
              <a:custGeom>
                <a:avLst/>
                <a:gdLst>
                  <a:gd name="T0" fmla="*/ 0 w 51"/>
                  <a:gd name="T1" fmla="*/ 51 h 51"/>
                  <a:gd name="T2" fmla="*/ 51 w 51"/>
                  <a:gd name="T3" fmla="*/ 51 h 51"/>
                  <a:gd name="T4" fmla="*/ 51 w 51"/>
                  <a:gd name="T5" fmla="*/ 0 h 51"/>
                </a:gdLst>
                <a:ahLst/>
                <a:cxnLst>
                  <a:cxn ang="0">
                    <a:pos x="T0" y="T1"/>
                  </a:cxn>
                  <a:cxn ang="0">
                    <a:pos x="T2" y="T3"/>
                  </a:cxn>
                  <a:cxn ang="0">
                    <a:pos x="T4" y="T5"/>
                  </a:cxn>
                </a:cxnLst>
                <a:rect l="0" t="0" r="r" b="b"/>
                <a:pathLst>
                  <a:path w="51" h="51">
                    <a:moveTo>
                      <a:pt x="0" y="51"/>
                    </a:moveTo>
                    <a:lnTo>
                      <a:pt x="51" y="51"/>
                    </a:lnTo>
                    <a:lnTo>
                      <a:pt x="51"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Oval 9"/>
              <p:cNvSpPr>
                <a:spLocks noChangeArrowheads="1"/>
              </p:cNvSpPr>
              <p:nvPr/>
            </p:nvSpPr>
            <p:spPr bwMode="auto">
              <a:xfrm>
                <a:off x="4520" y="2676"/>
                <a:ext cx="70" cy="70"/>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Freeform 10"/>
              <p:cNvSpPr>
                <a:spLocks/>
              </p:cNvSpPr>
              <p:nvPr/>
            </p:nvSpPr>
            <p:spPr bwMode="auto">
              <a:xfrm>
                <a:off x="4502" y="2746"/>
                <a:ext cx="106" cy="54"/>
              </a:xfrm>
              <a:custGeom>
                <a:avLst/>
                <a:gdLst>
                  <a:gd name="T0" fmla="*/ 96 w 96"/>
                  <a:gd name="T1" fmla="*/ 49 h 49"/>
                  <a:gd name="T2" fmla="*/ 48 w 96"/>
                  <a:gd name="T3" fmla="*/ 0 h 49"/>
                  <a:gd name="T4" fmla="*/ 0 w 96"/>
                  <a:gd name="T5" fmla="*/ 49 h 49"/>
                </a:gdLst>
                <a:ahLst/>
                <a:cxnLst>
                  <a:cxn ang="0">
                    <a:pos x="T0" y="T1"/>
                  </a:cxn>
                  <a:cxn ang="0">
                    <a:pos x="T2" y="T3"/>
                  </a:cxn>
                  <a:cxn ang="0">
                    <a:pos x="T4" y="T5"/>
                  </a:cxn>
                </a:cxnLst>
                <a:rect l="0" t="0" r="r" b="b"/>
                <a:pathLst>
                  <a:path w="96" h="49">
                    <a:moveTo>
                      <a:pt x="96" y="49"/>
                    </a:moveTo>
                    <a:cubicBezTo>
                      <a:pt x="96" y="22"/>
                      <a:pt x="75" y="0"/>
                      <a:pt x="48" y="0"/>
                    </a:cubicBezTo>
                    <a:cubicBezTo>
                      <a:pt x="21" y="0"/>
                      <a:pt x="0" y="22"/>
                      <a:pt x="0" y="4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9" name="Group 78"/>
            <p:cNvGrpSpPr/>
            <p:nvPr/>
          </p:nvGrpSpPr>
          <p:grpSpPr>
            <a:xfrm>
              <a:off x="7173211" y="5586383"/>
              <a:ext cx="272381" cy="272381"/>
              <a:chOff x="7559123" y="5648994"/>
              <a:chExt cx="272381" cy="272381"/>
            </a:xfrm>
          </p:grpSpPr>
          <p:sp>
            <p:nvSpPr>
              <p:cNvPr id="78" name="Oval 77"/>
              <p:cNvSpPr/>
              <p:nvPr/>
            </p:nvSpPr>
            <p:spPr bwMode="auto">
              <a:xfrm>
                <a:off x="7559123" y="5648994"/>
                <a:ext cx="272381" cy="272381"/>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people_4"/>
              <p:cNvSpPr>
                <a:spLocks noChangeAspect="1" noEditPoints="1"/>
              </p:cNvSpPr>
              <p:nvPr/>
            </p:nvSpPr>
            <p:spPr bwMode="auto">
              <a:xfrm>
                <a:off x="7633743" y="5716350"/>
                <a:ext cx="123141" cy="13766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Tree>
    <p:extLst>
      <p:ext uri="{BB962C8B-B14F-4D97-AF65-F5344CB8AC3E}">
        <p14:creationId xmlns:p14="http://schemas.microsoft.com/office/powerpoint/2010/main" val="458418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2.potx" id="{71CFA071-08EA-4004-A754-9AD9BABBE25A}" vid="{670BEAA2-408A-4DDD-8F96-585C23CC66FB}"/>
    </a:ext>
  </a:extLst>
</a:theme>
</file>

<file path=ppt/theme/theme2.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3.xml><?xml version="1.0" encoding="utf-8"?>
<a:theme xmlns:a="http://schemas.openxmlformats.org/drawingml/2006/main" name="5-50109_Microsoft_Light_Template">
  <a:themeElements>
    <a:clrScheme name="Custom 42">
      <a:dk1>
        <a:srgbClr val="353535"/>
      </a:dk1>
      <a:lt1>
        <a:srgbClr val="FFFFFF"/>
      </a:lt1>
      <a:dk2>
        <a:srgbClr val="002060"/>
      </a:dk2>
      <a:lt2>
        <a:srgbClr val="E6E6E6"/>
      </a:lt2>
      <a:accent1>
        <a:srgbClr val="002060"/>
      </a:accent1>
      <a:accent2>
        <a:srgbClr val="0078D7"/>
      </a:accent2>
      <a:accent3>
        <a:srgbClr val="FFB900"/>
      </a:accent3>
      <a:accent4>
        <a:srgbClr val="0078D7"/>
      </a:accent4>
      <a:accent5>
        <a:srgbClr val="737373"/>
      </a:accent5>
      <a:accent6>
        <a:srgbClr val="D2D2D2"/>
      </a:accent6>
      <a:hlink>
        <a:srgbClr val="00BCF2"/>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F7CA4DD3-8A26-4BFE-B361-277536E70685}" vid="{DC517985-AF00-427B-A27C-74FF5728D0B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3065242fc644b25ab253c7f8aa61ee1 xmlns="230e9df3-be65-4c73-a93b-d1236ebd677e">
      <Terms xmlns="http://schemas.microsoft.com/office/infopath/2007/PartnerControls"/>
    </p3065242fc644b25ab253c7f8aa61ee1>
    <k39e5019f8e24a20a01159148b815aac xmlns="230e9df3-be65-4c73-a93b-d1236ebd677e">
      <Terms xmlns="http://schemas.microsoft.com/office/infopath/2007/PartnerControls"/>
    </k39e5019f8e24a20a01159148b815aac>
    <TaxCatchAll xmlns="230e9df3-be65-4c73-a93b-d1236ebd677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6BF4F4BBEAAE347A174DF0C87612D8F" ma:contentTypeVersion="8" ma:contentTypeDescription="Create a new document." ma:contentTypeScope="" ma:versionID="f7634ed833d4a379b758cfda51c3c97b">
  <xsd:schema xmlns:xsd="http://www.w3.org/2001/XMLSchema" xmlns:xs="http://www.w3.org/2001/XMLSchema" xmlns:p="http://schemas.microsoft.com/office/2006/metadata/properties" xmlns:ns2="a99d02c3-0933-42f3-8b33-ed7b0d046e26" xmlns:ns3="230e9df3-be65-4c73-a93b-d1236ebd677e" targetNamespace="http://schemas.microsoft.com/office/2006/metadata/properties" ma:root="true" ma:fieldsID="bc9b5cb3bbc905c71fc894dc479fba5a" ns2:_="" ns3:_="">
    <xsd:import namespace="a99d02c3-0933-42f3-8b33-ed7b0d046e26"/>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k39e5019f8e24a20a01159148b815aac" minOccurs="0"/>
                <xsd:element ref="ns3:TaxCatchAll" minOccurs="0"/>
                <xsd:element ref="ns3:TaxCatchAllLabel" minOccurs="0"/>
                <xsd:element ref="ns3:p3065242fc644b25ab253c7f8aa61ee1"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9d02c3-0933-42f3-8b33-ed7b0d046e2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k39e5019f8e24a20a01159148b815aac" ma:index="14" nillable="true" ma:taxonomy="true" ma:internalName="k39e5019f8e24a20a01159148b815aac" ma:taxonomyFieldName="About" ma:displayName="About" ma:default="" ma:fieldId="{439e5019-f8e2-4a20-a011-59148b815aac}" ma:taxonomyMulti="true" ma:sspId="e385fb40-52d4-4fae-9c5b-3e8ff8a5878e" ma:termSetId="10257755-0674-446b-9eea-4989c6cf4282" ma:anchorId="00000000-0000-0000-0000-000000000000" ma:open="false" ma:isKeyword="false">
      <xsd:complexType>
        <xsd:sequence>
          <xsd:element ref="pc:Terms" minOccurs="0" maxOccurs="1"/>
        </xsd:sequence>
      </xsd:complexType>
    </xsd:element>
    <xsd:element name="TaxCatchAll" ma:index="15" nillable="true" ma:displayName="Taxonomy Catch All Column" ma:hidden="true" ma:list="{07a543d9-417c-49c9-8bdd-ff43a8f4ff99}" ma:internalName="TaxCatchAll" ma:showField="CatchAllData" ma:web="5a992b01-0a12-4666-ac0e-b183eda3558d">
      <xsd:complexType>
        <xsd:complexContent>
          <xsd:extension base="dms:MultiChoiceLookup">
            <xsd:sequence>
              <xsd:element name="Value" type="dms:Lookup" maxOccurs="unbounded" minOccurs="0" nillable="true"/>
            </xsd:sequence>
          </xsd:extension>
        </xsd:complexContent>
      </xsd:complexType>
    </xsd:element>
    <xsd:element name="TaxCatchAllLabel" ma:index="16" nillable="true" ma:displayName="Taxonomy Catch All Column1" ma:hidden="true" ma:list="{07a543d9-417c-49c9-8bdd-ff43a8f4ff99}" ma:internalName="TaxCatchAllLabel" ma:readOnly="true" ma:showField="CatchAllDataLabel" ma:web="5a992b01-0a12-4666-ac0e-b183eda3558d">
      <xsd:complexType>
        <xsd:complexContent>
          <xsd:extension base="dms:MultiChoiceLookup">
            <xsd:sequence>
              <xsd:element name="Value" type="dms:Lookup" maxOccurs="unbounded" minOccurs="0" nillable="true"/>
            </xsd:sequence>
          </xsd:extension>
        </xsd:complexContent>
      </xsd:complexType>
    </xsd:element>
    <xsd:element name="p3065242fc644b25ab253c7f8aa61ee1" ma:index="18" nillable="true" ma:taxonomy="true" ma:internalName="p3065242fc644b25ab253c7f8aa61ee1" ma:taxonomyFieldName="For" ma:displayName="For" ma:default="" ma:fieldId="{93065242-fc64-4b25-ab25-3c7f8aa61ee1}" ma:taxonomyMulti="true" ma:sspId="e385fb40-52d4-4fae-9c5b-3e8ff8a5878e" ma:termSetId="053b1336-9c08-4429-9c1c-55eceea3f120"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D478185-35C8-4076-9937-E410AA64FECD}">
  <ds:schemaRefs>
    <ds:schemaRef ds:uri="http://schemas.microsoft.com/sharepoint/v3/contenttype/forms"/>
  </ds:schemaRefs>
</ds:datastoreItem>
</file>

<file path=customXml/itemProps2.xml><?xml version="1.0" encoding="utf-8"?>
<ds:datastoreItem xmlns:ds="http://schemas.openxmlformats.org/officeDocument/2006/customXml" ds:itemID="{EFC7FE1F-E7F8-4E7F-8C1B-627841A12B49}">
  <ds:schemaRefs>
    <ds:schemaRef ds:uri="http://schemas.microsoft.com/office/2006/metadata/properties"/>
    <ds:schemaRef ds:uri="http://schemas.microsoft.com/office/infopath/2007/PartnerControls"/>
    <ds:schemaRef ds:uri="230e9df3-be65-4c73-a93b-d1236ebd677e"/>
  </ds:schemaRefs>
</ds:datastoreItem>
</file>

<file path=customXml/itemProps3.xml><?xml version="1.0" encoding="utf-8"?>
<ds:datastoreItem xmlns:ds="http://schemas.openxmlformats.org/officeDocument/2006/customXml" ds:itemID="{BDA70082-D169-481F-9688-38B7C557D8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9d02c3-0933-42f3-8b33-ed7b0d046e26"/>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98</TotalTime>
  <Words>1457</Words>
  <Application>Microsoft Office PowerPoint</Application>
  <PresentationFormat>Widescreen</PresentationFormat>
  <Paragraphs>352</Paragraphs>
  <Slides>18</Slides>
  <Notes>16</Notes>
  <HiddenSlides>0</HiddenSlides>
  <MMClips>0</MMClips>
  <ScaleCrop>false</ScaleCrop>
  <HeadingPairs>
    <vt:vector size="8" baseType="variant">
      <vt:variant>
        <vt:lpstr>Fonts Used</vt:lpstr>
      </vt:variant>
      <vt:variant>
        <vt:i4>15</vt:i4>
      </vt:variant>
      <vt:variant>
        <vt:lpstr>Theme</vt:lpstr>
      </vt:variant>
      <vt:variant>
        <vt:i4>3</vt:i4>
      </vt:variant>
      <vt:variant>
        <vt:lpstr>Embedded OLE Servers</vt:lpstr>
      </vt:variant>
      <vt:variant>
        <vt:i4>1</vt:i4>
      </vt:variant>
      <vt:variant>
        <vt:lpstr>Slide Titles</vt:lpstr>
      </vt:variant>
      <vt:variant>
        <vt:i4>18</vt:i4>
      </vt:variant>
    </vt:vector>
  </HeadingPairs>
  <TitlesOfParts>
    <vt:vector size="37" baseType="lpstr">
      <vt:lpstr>Arial</vt:lpstr>
      <vt:lpstr>Calibri</vt:lpstr>
      <vt:lpstr>Calibri Light</vt:lpstr>
      <vt:lpstr>Consolas</vt:lpstr>
      <vt:lpstr>Courier New</vt:lpstr>
      <vt:lpstr>Segoe</vt:lpstr>
      <vt:lpstr>Segoe Pro Semibold</vt:lpstr>
      <vt:lpstr>Segoe UI</vt:lpstr>
      <vt:lpstr>Segoe UI (Body)</vt:lpstr>
      <vt:lpstr>Segoe UI Light</vt:lpstr>
      <vt:lpstr>Segoe UI Semibold</vt:lpstr>
      <vt:lpstr>Segoe UI Semilight</vt:lpstr>
      <vt:lpstr>Times New Roman</vt:lpstr>
      <vt:lpstr>Trebuchet MS</vt:lpstr>
      <vt:lpstr>Wingdings</vt:lpstr>
      <vt:lpstr>White Template</vt:lpstr>
      <vt:lpstr>1_WHITE TEMPLATE</vt:lpstr>
      <vt:lpstr>5-50109_Microsoft_Light_Template</vt:lpstr>
      <vt:lpstr>think-cell Slide</vt:lpstr>
      <vt:lpstr>Cloud Friday</vt:lpstr>
      <vt:lpstr>My Cloud Journey as a Client</vt:lpstr>
      <vt:lpstr>My Experience supporting Partners</vt:lpstr>
      <vt:lpstr>Microsoft View of Security</vt:lpstr>
      <vt:lpstr>PowerPoint Presentation</vt:lpstr>
      <vt:lpstr>PowerPoint Presentation</vt:lpstr>
      <vt:lpstr>Attack services are inexpensive</vt:lpstr>
      <vt:lpstr>Better Security in the Cloud  Than on most on-premises environments</vt:lpstr>
      <vt:lpstr>Monitoring  in depth</vt:lpstr>
      <vt:lpstr>PowerPoint Presentation</vt:lpstr>
      <vt:lpstr>PowerPoint Presentation</vt:lpstr>
      <vt:lpstr>Planning a Journey to the Cloud</vt:lpstr>
      <vt:lpstr>76% of CEOs consider DT their #1 priority</vt:lpstr>
      <vt:lpstr>Modern business in the cloud is the new normal</vt:lpstr>
      <vt:lpstr>Key Business Drivers</vt:lpstr>
      <vt:lpstr>Microsoft Cloud Adoption Framework for Azure</vt:lpstr>
      <vt:lpstr>Microsoft Cloud Adoption Framework for Azure</vt:lpstr>
      <vt:lpstr>Thank You</vt:lpstr>
    </vt:vector>
  </TitlesOfParts>
  <Manager>Nina@audienz.com</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Nina Ruchirat</dc:creator>
  <cp:lastModifiedBy>Alfredo Dos Santos</cp:lastModifiedBy>
  <cp:revision>5</cp:revision>
  <dcterms:created xsi:type="dcterms:W3CDTF">2019-04-23T02:17:31Z</dcterms:created>
  <dcterms:modified xsi:type="dcterms:W3CDTF">2020-06-12T06:58:46Z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0x01010076BF4F4BBEAAE347A174DF0C87612D8F</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2019-05-06T22:07:46.5699457Z</vt:lpwstr>
  </property>
  <property fmtid="{D5CDD505-2E9C-101B-9397-08002B2CF9AE}" pid="6" name="MSIP_Label_f42aa342-8706-4288-bd11-ebb85995028c_Name">
    <vt:lpwstr>General</vt:lpwstr>
  </property>
  <property fmtid="{D5CDD505-2E9C-101B-9397-08002B2CF9AE}" pid="7" name="MSIP_Label_f42aa342-8706-4288-bd11-ebb85995028c_ActionId">
    <vt:lpwstr>3e121d31-8393-41f7-9db6-4c9843460fb8</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For">
    <vt:lpwstr/>
  </property>
  <property fmtid="{D5CDD505-2E9C-101B-9397-08002B2CF9AE}" pid="11" name="About">
    <vt:lpwstr/>
  </property>
</Properties>
</file>